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media/image11.svg" ContentType="image/svg+xml"/>
  <Override PartName="/ppt/media/image13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58" r:id="rId16"/>
  </p:sldIdLst>
  <p:sldSz cx="12192000" cy="6858000"/>
  <p:notesSz cx="12192000" cy="685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Quicksand" panose="020B0604020202020204" charset="0"/>
      <p:regular r:id="rId26"/>
      <p:bold r:id="rId27"/>
      <p:italic r:id="rId28"/>
      <p:boldItalic r:id="rId29"/>
    </p:embeddedFont>
    <p:embeddedFont>
      <p:font typeface="Quicksand SemiBold" panose="020B0604020202020204" charset="0"/>
      <p:regular r:id="rId30"/>
      <p:bold r:id="rId31"/>
      <p:italic r:id="rId32"/>
      <p:boldItalic r:id="rId33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390" y="13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Relationship Id="rId26" Type="http://schemas.openxmlformats.org/officeDocument/2006/relationships/font" Target="fonts/font9.fntdata"/><Relationship Id="rId27" Type="http://schemas.openxmlformats.org/officeDocument/2006/relationships/font" Target="fonts/font10.fntdata"/><Relationship Id="rId28" Type="http://schemas.openxmlformats.org/officeDocument/2006/relationships/font" Target="fonts/font11.fntdata"/><Relationship Id="rId29" Type="http://schemas.openxmlformats.org/officeDocument/2006/relationships/font" Target="fonts/font12.fntdata"/><Relationship Id="rId30" Type="http://schemas.openxmlformats.org/officeDocument/2006/relationships/font" Target="fonts/font13.fntdata"/><Relationship Id="rId31" Type="http://schemas.openxmlformats.org/officeDocument/2006/relationships/font" Target="fonts/font14.fntdata"/><Relationship Id="rId32" Type="http://schemas.openxmlformats.org/officeDocument/2006/relationships/font" Target="fonts/font15.fntdata"/><Relationship Id="rId33" Type="http://schemas.openxmlformats.org/officeDocument/2006/relationships/font" Target="fonts/font16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Recognize accompanying files required in the Git repository</a:t>
          </a:r>
          <a:endParaRPr lang="en-MK" dirty="0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DC8903-08AD-4649-BE36-6CCCD5A6F13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Describe relevant software tools for creating and validating accompanying files</a:t>
          </a:r>
        </a:p>
      </dgm:t>
    </dgm:pt>
    <dgm:pt modelId="{5BD41E7D-5D46-8E4F-8CF4-5A9D253B2DD1}" type="par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8E10B14-A8A2-FB47-A848-60C07EDBF234}" type="sib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Develop accompanying files for repositories hosting FAIR-by-Design learning materials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DE388C96-2E88-AC42-BBBE-E676B53E872A}" type="pres">
      <dgm:prSet presAssocID="{142F4556-8691-864F-8875-77CB1F3D869E}" presName="text_1" presStyleLbl="node1" presStyleIdx="0" presStyleCnt="3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3"/>
      <dgm:spPr/>
    </dgm:pt>
    <dgm:pt modelId="{E6669EF7-8215-9F4E-9226-1C00E76949DF}" type="pres">
      <dgm:prSet presAssocID="{B7DC8903-08AD-4649-BE36-6CCCD5A6F138}" presName="text_2" presStyleLbl="node1" presStyleIdx="1" presStyleCnt="3">
        <dgm:presLayoutVars>
          <dgm:bulletEnabled val="1"/>
        </dgm:presLayoutVars>
      </dgm:prSet>
      <dgm:spPr/>
    </dgm:pt>
    <dgm:pt modelId="{0228C7BE-6F2A-6147-A63B-D77229028E3B}" type="pres">
      <dgm:prSet presAssocID="{B7DC8903-08AD-4649-BE36-6CCCD5A6F138}" presName="accent_2" presStyleCnt="0"/>
      <dgm:spPr/>
    </dgm:pt>
    <dgm:pt modelId="{5EFFC3B3-D660-A448-8779-2CAE64D9F082}" type="pres">
      <dgm:prSet presAssocID="{B7DC8903-08AD-4649-BE36-6CCCD5A6F138}" presName="accentRepeatNode" presStyleLbl="solidFgAcc1" presStyleIdx="1" presStyleCnt="3"/>
      <dgm:spPr/>
    </dgm:pt>
    <dgm:pt modelId="{D01D75B1-CFBE-BC4D-82DF-B917E314FC55}" type="pres">
      <dgm:prSet presAssocID="{F60C1B43-92A8-984D-A647-76D0F4B75EA7}" presName="text_3" presStyleLbl="node1" presStyleIdx="2" presStyleCnt="3">
        <dgm:presLayoutVars>
          <dgm:bulletEnabled val="1"/>
        </dgm:presLayoutVars>
      </dgm:prSet>
      <dgm:spPr/>
    </dgm:pt>
    <dgm:pt modelId="{076C251F-F8AA-9F49-9C93-4EEA082E07EA}" type="pres">
      <dgm:prSet presAssocID="{F60C1B43-92A8-984D-A647-76D0F4B75EA7}" presName="accent_3" presStyleCnt="0"/>
      <dgm:spPr/>
    </dgm:pt>
    <dgm:pt modelId="{1A53D0BC-8359-9E4A-937D-37439310AAAB}" type="pres">
      <dgm:prSet presAssocID="{F60C1B43-92A8-984D-A647-76D0F4B75EA7}" presName="accentRepeatNode" presStyleLbl="solidFgAcc1" presStyleIdx="2" presStyleCnt="3"/>
      <dgm:spPr/>
    </dgm:pt>
  </dgm:ptLst>
  <dgm:cxnLst>
    <dgm:cxn modelId="{CEDEF61D-78D1-9645-91F3-76B9FE0BC474}" srcId="{BECEB8E5-7934-A84B-929D-2381D2E3477B}" destId="{B7DC8903-08AD-4649-BE36-6CCCD5A6F138}" srcOrd="1" destOrd="0" parTransId="{5BD41E7D-5D46-8E4F-8CF4-5A9D253B2DD1}" sibTransId="{D8E10B14-A8A2-FB47-A848-60C07EDBF234}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7A76A0A4-7A4C-AF42-A3EF-10A426AFF4E3}" type="presOf" srcId="{F60C1B43-92A8-984D-A647-76D0F4B75EA7}" destId="{D01D75B1-CFBE-BC4D-82DF-B917E314FC55}" srcOrd="0" destOrd="0" presId="urn:microsoft.com/office/officeart/2008/layout/VerticalCurvedList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7E3CF8BC-9125-F748-ADEF-84E600BBB22C}" srcId="{BECEB8E5-7934-A84B-929D-2381D2E3477B}" destId="{F60C1B43-92A8-984D-A647-76D0F4B75EA7}" srcOrd="2" destOrd="0" parTransId="{F87DB8DF-1EF3-324D-82F9-40DFEF195C8F}" sibTransId="{9C768BBD-4A66-DF4B-92BE-0ABC5CDEBD21}"/>
    <dgm:cxn modelId="{B1A317F7-2D1E-6841-A9E1-29E54E78B46C}" type="presOf" srcId="{B7DC8903-08AD-4649-BE36-6CCCD5A6F138}" destId="{E6669EF7-8215-9F4E-9226-1C00E76949DF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54C4B1D0-9E75-CE42-AF2C-6631E8F0FFF3}" type="presParOf" srcId="{F13EA33D-18CE-6346-8404-701E600A7D73}" destId="{E6669EF7-8215-9F4E-9226-1C00E76949DF}" srcOrd="3" destOrd="0" presId="urn:microsoft.com/office/officeart/2008/layout/VerticalCurvedList"/>
    <dgm:cxn modelId="{F9C4F9F9-0320-7C49-B489-AE04F6E85DAE}" type="presParOf" srcId="{F13EA33D-18CE-6346-8404-701E600A7D73}" destId="{0228C7BE-6F2A-6147-A63B-D77229028E3B}" srcOrd="4" destOrd="0" presId="urn:microsoft.com/office/officeart/2008/layout/VerticalCurvedList"/>
    <dgm:cxn modelId="{7FCDF7F5-224B-1748-A4B5-19366C3EAE17}" type="presParOf" srcId="{0228C7BE-6F2A-6147-A63B-D77229028E3B}" destId="{5EFFC3B3-D660-A448-8779-2CAE64D9F082}" srcOrd="0" destOrd="0" presId="urn:microsoft.com/office/officeart/2008/layout/VerticalCurvedList"/>
    <dgm:cxn modelId="{52302A3D-EA49-E742-A551-597C8EEF5FE7}" type="presParOf" srcId="{F13EA33D-18CE-6346-8404-701E600A7D73}" destId="{D01D75B1-CFBE-BC4D-82DF-B917E314FC55}" srcOrd="5" destOrd="0" presId="urn:microsoft.com/office/officeart/2008/layout/VerticalCurvedList"/>
    <dgm:cxn modelId="{85D8F6A2-DD67-1A46-B972-A9CCF4A63004}" type="presParOf" srcId="{F13EA33D-18CE-6346-8404-701E600A7D73}" destId="{076C251F-F8AA-9F49-9C93-4EEA082E07EA}" srcOrd="6" destOrd="0" presId="urn:microsoft.com/office/officeart/2008/layout/VerticalCurvedList"/>
    <dgm:cxn modelId="{8B14BD74-C627-7944-8A26-460CD3A71B34}" type="presParOf" srcId="{076C251F-F8AA-9F49-9C93-4EEA082E07EA}" destId="{1A53D0BC-8359-9E4A-937D-37439310AAA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File Descriptions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Editing Instructions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Committing Changes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E33A26B-C971-4069-A4A9-A0DEA0995526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A7BB024-9C65-46BD-8F55-53B93F70FF75}">
      <dgm:prSet/>
      <dgm:spPr/>
      <dgm:t>
        <a:bodyPr/>
        <a:lstStyle/>
        <a:p>
          <a:r>
            <a:rPr lang="en-US" dirty="0" err="1">
              <a:solidFill>
                <a:schemeClr val="tx1"/>
              </a:solidFill>
            </a:rPr>
            <a:t>CITATION.cff</a:t>
          </a:r>
          <a:endParaRPr lang="en-US" dirty="0">
            <a:solidFill>
              <a:schemeClr val="tx1"/>
            </a:solidFill>
          </a:endParaRPr>
        </a:p>
      </dgm:t>
    </dgm:pt>
    <dgm:pt modelId="{9BFB9E36-9CE0-4553-8CF0-392C089EA2F1}" type="parTrans" cxnId="{12D88A61-D60C-4394-9306-0CC49C4394ED}">
      <dgm:prSet/>
      <dgm:spPr/>
      <dgm:t>
        <a:bodyPr/>
        <a:lstStyle/>
        <a:p>
          <a:endParaRPr lang="en-US"/>
        </a:p>
      </dgm:t>
    </dgm:pt>
    <dgm:pt modelId="{8468EB87-E11D-4019-9531-6AA16F281EA9}" type="sibTrans" cxnId="{12D88A61-D60C-4394-9306-0CC49C4394ED}">
      <dgm:prSet/>
      <dgm:spPr/>
      <dgm:t>
        <a:bodyPr/>
        <a:lstStyle/>
        <a:p>
          <a:endParaRPr lang="en-US"/>
        </a:p>
      </dgm:t>
    </dgm:pt>
    <dgm:pt modelId="{C999CD05-1C21-46FC-996D-1D5F89BF0C5D}">
      <dgm:prSet/>
      <dgm:spPr/>
      <dgm:t>
        <a:bodyPr/>
        <a:lstStyle/>
        <a:p>
          <a:r>
            <a:rPr lang="en-US"/>
            <a:t>Citation information</a:t>
          </a:r>
        </a:p>
      </dgm:t>
    </dgm:pt>
    <dgm:pt modelId="{FCD0802E-9734-402D-8E74-24626FBA9D9A}" type="parTrans" cxnId="{830B3D3F-39C2-44A5-AC15-5B07B7F68783}">
      <dgm:prSet/>
      <dgm:spPr/>
      <dgm:t>
        <a:bodyPr/>
        <a:lstStyle/>
        <a:p>
          <a:endParaRPr lang="en-US"/>
        </a:p>
      </dgm:t>
    </dgm:pt>
    <dgm:pt modelId="{F2BB1418-8324-47D1-8086-46AD0796B000}" type="sibTrans" cxnId="{830B3D3F-39C2-44A5-AC15-5B07B7F68783}">
      <dgm:prSet/>
      <dgm:spPr/>
      <dgm:t>
        <a:bodyPr/>
        <a:lstStyle/>
        <a:p>
          <a:endParaRPr lang="en-US"/>
        </a:p>
      </dgm:t>
    </dgm:pt>
    <dgm:pt modelId="{C65B3353-9AD9-4C3C-AADF-706B82E045F6}">
      <dgm:prSet/>
      <dgm:spPr/>
      <dgm:t>
        <a:bodyPr/>
        <a:lstStyle/>
        <a:p>
          <a:r>
            <a:rPr lang="en-US"/>
            <a:t>Machine readable, controlled vocabularies</a:t>
          </a:r>
        </a:p>
      </dgm:t>
    </dgm:pt>
    <dgm:pt modelId="{ACC38ACC-3220-4303-A92E-E9A6F5105EF5}" type="parTrans" cxnId="{91C0D62D-B51F-4152-BB64-2AF451D6F9EE}">
      <dgm:prSet/>
      <dgm:spPr/>
      <dgm:t>
        <a:bodyPr/>
        <a:lstStyle/>
        <a:p>
          <a:endParaRPr lang="en-US"/>
        </a:p>
      </dgm:t>
    </dgm:pt>
    <dgm:pt modelId="{6868DE55-6903-4339-A0C8-BBBF7F0418BA}" type="sibTrans" cxnId="{91C0D62D-B51F-4152-BB64-2AF451D6F9EE}">
      <dgm:prSet/>
      <dgm:spPr/>
      <dgm:t>
        <a:bodyPr/>
        <a:lstStyle/>
        <a:p>
          <a:endParaRPr lang="en-US"/>
        </a:p>
      </dgm:t>
    </dgm:pt>
    <dgm:pt modelId="{36AD4D0F-E8D5-4465-ADA3-301A5932A02F}">
      <dgm:prSet/>
      <dgm:spPr/>
      <dgm:t>
        <a:bodyPr/>
        <a:lstStyle/>
        <a:p>
          <a:r>
            <a:rPr lang="en-US"/>
            <a:t>Renders citation information on GitHub</a:t>
          </a:r>
        </a:p>
      </dgm:t>
    </dgm:pt>
    <dgm:pt modelId="{A947145D-E530-4304-A25D-C3A02353EB59}" type="parTrans" cxnId="{79B60753-A6A2-45A1-B6EB-FC4CDA24BC90}">
      <dgm:prSet/>
      <dgm:spPr/>
      <dgm:t>
        <a:bodyPr/>
        <a:lstStyle/>
        <a:p>
          <a:endParaRPr lang="en-US"/>
        </a:p>
      </dgm:t>
    </dgm:pt>
    <dgm:pt modelId="{2E693667-B903-46BA-848B-B1A1A310A9EE}" type="sibTrans" cxnId="{79B60753-A6A2-45A1-B6EB-FC4CDA24BC90}">
      <dgm:prSet/>
      <dgm:spPr/>
      <dgm:t>
        <a:bodyPr/>
        <a:lstStyle/>
        <a:p>
          <a:endParaRPr lang="en-US"/>
        </a:p>
      </dgm:t>
    </dgm:pt>
    <dgm:pt modelId="{4F574DBC-652B-41FC-B0F9-C78AB4A78AD3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README.md</a:t>
          </a:r>
        </a:p>
      </dgm:t>
    </dgm:pt>
    <dgm:pt modelId="{971D54DD-D433-4995-94B5-8E5A402B0168}" type="parTrans" cxnId="{F8C4534A-349C-4D39-9C22-5FF177483F09}">
      <dgm:prSet/>
      <dgm:spPr/>
      <dgm:t>
        <a:bodyPr/>
        <a:lstStyle/>
        <a:p>
          <a:endParaRPr lang="en-US"/>
        </a:p>
      </dgm:t>
    </dgm:pt>
    <dgm:pt modelId="{2E4F497E-0F87-4A20-9A13-9F5E9AE7CD32}" type="sibTrans" cxnId="{F8C4534A-349C-4D39-9C22-5FF177483F09}">
      <dgm:prSet/>
      <dgm:spPr/>
      <dgm:t>
        <a:bodyPr/>
        <a:lstStyle/>
        <a:p>
          <a:endParaRPr lang="en-US"/>
        </a:p>
      </dgm:t>
    </dgm:pt>
    <dgm:pt modelId="{4EEC396B-601A-463C-A265-0EC406597CAD}">
      <dgm:prSet/>
      <dgm:spPr/>
      <dgm:t>
        <a:bodyPr/>
        <a:lstStyle/>
        <a:p>
          <a:r>
            <a:rPr lang="en-US"/>
            <a:t>Free text</a:t>
          </a:r>
        </a:p>
      </dgm:t>
    </dgm:pt>
    <dgm:pt modelId="{EDFA9976-0928-4081-B3B3-70D108805C20}" type="parTrans" cxnId="{13EA7406-47C5-47A7-AB4C-72A845ED3BD9}">
      <dgm:prSet/>
      <dgm:spPr/>
      <dgm:t>
        <a:bodyPr/>
        <a:lstStyle/>
        <a:p>
          <a:endParaRPr lang="en-US"/>
        </a:p>
      </dgm:t>
    </dgm:pt>
    <dgm:pt modelId="{5BFB2DEC-A45E-43AA-8CD2-3EF3F75FC376}" type="sibTrans" cxnId="{13EA7406-47C5-47A7-AB4C-72A845ED3BD9}">
      <dgm:prSet/>
      <dgm:spPr/>
      <dgm:t>
        <a:bodyPr/>
        <a:lstStyle/>
        <a:p>
          <a:endParaRPr lang="en-US"/>
        </a:p>
      </dgm:t>
    </dgm:pt>
    <dgm:pt modelId="{993741C6-EA02-4B7C-91B9-49C9972D0315}">
      <dgm:prSet/>
      <dgm:spPr/>
      <dgm:t>
        <a:bodyPr/>
        <a:lstStyle/>
        <a:p>
          <a:r>
            <a:rPr lang="en-US"/>
            <a:t>Description of the repository, shown on the homepage</a:t>
          </a:r>
        </a:p>
      </dgm:t>
    </dgm:pt>
    <dgm:pt modelId="{D7902066-CE32-4253-890F-A36A0F84C877}" type="parTrans" cxnId="{235D147B-2CDE-43E9-AC47-3F0B8727EBA1}">
      <dgm:prSet/>
      <dgm:spPr/>
      <dgm:t>
        <a:bodyPr/>
        <a:lstStyle/>
        <a:p>
          <a:endParaRPr lang="en-US"/>
        </a:p>
      </dgm:t>
    </dgm:pt>
    <dgm:pt modelId="{A8C13E0E-40C1-42C0-B626-F78083C55C20}" type="sibTrans" cxnId="{235D147B-2CDE-43E9-AC47-3F0B8727EBA1}">
      <dgm:prSet/>
      <dgm:spPr/>
      <dgm:t>
        <a:bodyPr/>
        <a:lstStyle/>
        <a:p>
          <a:endParaRPr lang="en-US"/>
        </a:p>
      </dgm:t>
    </dgm:pt>
    <dgm:pt modelId="{ACC21009-E573-4C1F-8866-176350D0DE04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CODE_OF_CONDUCT.md</a:t>
          </a:r>
        </a:p>
      </dgm:t>
    </dgm:pt>
    <dgm:pt modelId="{FFF88EFC-95E7-4EE9-B3CA-7824820056D4}" type="parTrans" cxnId="{CD6E4D3C-99E7-46EF-82B5-AB552AA8EEAE}">
      <dgm:prSet/>
      <dgm:spPr/>
      <dgm:t>
        <a:bodyPr/>
        <a:lstStyle/>
        <a:p>
          <a:endParaRPr lang="en-US"/>
        </a:p>
      </dgm:t>
    </dgm:pt>
    <dgm:pt modelId="{4DA4C5A2-DF5F-4162-91A9-CD14CC8A3BBA}" type="sibTrans" cxnId="{CD6E4D3C-99E7-46EF-82B5-AB552AA8EEAE}">
      <dgm:prSet/>
      <dgm:spPr/>
      <dgm:t>
        <a:bodyPr/>
        <a:lstStyle/>
        <a:p>
          <a:endParaRPr lang="en-US"/>
        </a:p>
      </dgm:t>
    </dgm:pt>
    <dgm:pt modelId="{BCF58384-FBA3-4A0C-ABC4-880140F8BFB1}">
      <dgm:prSet/>
      <dgm:spPr/>
      <dgm:t>
        <a:bodyPr/>
        <a:lstStyle/>
        <a:p>
          <a:r>
            <a:rPr lang="en-US"/>
            <a:t>Standard for community engagement</a:t>
          </a:r>
        </a:p>
      </dgm:t>
    </dgm:pt>
    <dgm:pt modelId="{4E9AAAA1-DD8A-47D0-98E7-AE039A9C82F2}" type="parTrans" cxnId="{4DDD66AE-0D04-4A9E-A124-576BB9BA4D14}">
      <dgm:prSet/>
      <dgm:spPr/>
      <dgm:t>
        <a:bodyPr/>
        <a:lstStyle/>
        <a:p>
          <a:endParaRPr lang="en-US"/>
        </a:p>
      </dgm:t>
    </dgm:pt>
    <dgm:pt modelId="{1A617117-F9B4-419B-82A0-E2B21D0C778F}" type="sibTrans" cxnId="{4DDD66AE-0D04-4A9E-A124-576BB9BA4D14}">
      <dgm:prSet/>
      <dgm:spPr/>
      <dgm:t>
        <a:bodyPr/>
        <a:lstStyle/>
        <a:p>
          <a:endParaRPr lang="en-US"/>
        </a:p>
      </dgm:t>
    </dgm:pt>
    <dgm:pt modelId="{879B8E72-2E3E-4322-A632-5CB607ABEA30}">
      <dgm:prSet/>
      <dgm:spPr/>
      <dgm:t>
        <a:bodyPr/>
        <a:lstStyle/>
        <a:p>
          <a:r>
            <a:rPr lang="en-US"/>
            <a:t>Conflict resolution guidelines</a:t>
          </a:r>
        </a:p>
      </dgm:t>
    </dgm:pt>
    <dgm:pt modelId="{F1213F15-AEC3-4F26-919A-40E5EC2FCCC6}" type="parTrans" cxnId="{74745303-A5C8-4E52-81F1-453F7E3F2D44}">
      <dgm:prSet/>
      <dgm:spPr/>
      <dgm:t>
        <a:bodyPr/>
        <a:lstStyle/>
        <a:p>
          <a:endParaRPr lang="en-US"/>
        </a:p>
      </dgm:t>
    </dgm:pt>
    <dgm:pt modelId="{32CF131C-0694-4247-992F-3F7B4990C6D8}" type="sibTrans" cxnId="{74745303-A5C8-4E52-81F1-453F7E3F2D44}">
      <dgm:prSet/>
      <dgm:spPr/>
      <dgm:t>
        <a:bodyPr/>
        <a:lstStyle/>
        <a:p>
          <a:endParaRPr lang="en-US"/>
        </a:p>
      </dgm:t>
    </dgm:pt>
    <dgm:pt modelId="{71D171CF-DEAD-4B97-A82A-E47175D18510}">
      <dgm:prSet/>
      <dgm:spPr/>
      <dgm:t>
        <a:bodyPr/>
        <a:lstStyle/>
        <a:p>
          <a:r>
            <a:rPr lang="en-US"/>
            <a:t>Rendered on GitHub</a:t>
          </a:r>
        </a:p>
      </dgm:t>
    </dgm:pt>
    <dgm:pt modelId="{ED7C56DE-2D0F-46CE-95D9-3FCDC8363013}" type="parTrans" cxnId="{7A2A0625-F15A-4A7E-9A30-14D56592BD0D}">
      <dgm:prSet/>
      <dgm:spPr/>
      <dgm:t>
        <a:bodyPr/>
        <a:lstStyle/>
        <a:p>
          <a:endParaRPr lang="en-US"/>
        </a:p>
      </dgm:t>
    </dgm:pt>
    <dgm:pt modelId="{BEA10ED2-29ED-4F32-88B6-77C9FDBB9B9F}" type="sibTrans" cxnId="{7A2A0625-F15A-4A7E-9A30-14D56592BD0D}">
      <dgm:prSet/>
      <dgm:spPr/>
      <dgm:t>
        <a:bodyPr/>
        <a:lstStyle/>
        <a:p>
          <a:endParaRPr lang="en-US"/>
        </a:p>
      </dgm:t>
    </dgm:pt>
    <dgm:pt modelId="{6AFAE726-F929-4494-B1D4-34CF76DD8681}" type="pres">
      <dgm:prSet presAssocID="{8E33A26B-C971-4069-A4A9-A0DEA0995526}" presName="Name0" presStyleCnt="0">
        <dgm:presLayoutVars>
          <dgm:dir/>
          <dgm:animLvl val="lvl"/>
          <dgm:resizeHandles val="exact"/>
        </dgm:presLayoutVars>
      </dgm:prSet>
      <dgm:spPr/>
    </dgm:pt>
    <dgm:pt modelId="{95EDFA4B-6746-44DB-900C-F9C23EE49B17}" type="pres">
      <dgm:prSet presAssocID="{7A7BB024-9C65-46BD-8F55-53B93F70FF75}" presName="linNode" presStyleCnt="0"/>
      <dgm:spPr/>
    </dgm:pt>
    <dgm:pt modelId="{C5159453-D634-4C09-856B-4FEAA13D09A4}" type="pres">
      <dgm:prSet presAssocID="{7A7BB024-9C65-46BD-8F55-53B93F70FF75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8360AA21-2F9C-4416-A983-5D740A7EAB1F}" type="pres">
      <dgm:prSet presAssocID="{7A7BB024-9C65-46BD-8F55-53B93F70FF75}" presName="descendantText" presStyleLbl="alignAccFollowNode1" presStyleIdx="0" presStyleCnt="3">
        <dgm:presLayoutVars>
          <dgm:bulletEnabled val="1"/>
        </dgm:presLayoutVars>
      </dgm:prSet>
      <dgm:spPr/>
    </dgm:pt>
    <dgm:pt modelId="{B237CE02-F7D1-47A5-8EF2-4EAA17E38FAA}" type="pres">
      <dgm:prSet presAssocID="{8468EB87-E11D-4019-9531-6AA16F281EA9}" presName="sp" presStyleCnt="0"/>
      <dgm:spPr/>
    </dgm:pt>
    <dgm:pt modelId="{B8111C43-6575-4AFC-BA3E-27D6C74FC587}" type="pres">
      <dgm:prSet presAssocID="{4F574DBC-652B-41FC-B0F9-C78AB4A78AD3}" presName="linNode" presStyleCnt="0"/>
      <dgm:spPr/>
    </dgm:pt>
    <dgm:pt modelId="{9A5689C0-D97E-4FF4-8FBA-7C8ED7907778}" type="pres">
      <dgm:prSet presAssocID="{4F574DBC-652B-41FC-B0F9-C78AB4A78AD3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CF9CF89F-1353-41F9-8F65-5B125836A7D7}" type="pres">
      <dgm:prSet presAssocID="{4F574DBC-652B-41FC-B0F9-C78AB4A78AD3}" presName="descendantText" presStyleLbl="alignAccFollowNode1" presStyleIdx="1" presStyleCnt="3">
        <dgm:presLayoutVars>
          <dgm:bulletEnabled val="1"/>
        </dgm:presLayoutVars>
      </dgm:prSet>
      <dgm:spPr/>
    </dgm:pt>
    <dgm:pt modelId="{42D0D14D-ACB8-49F9-B7F3-7F9ECADEE151}" type="pres">
      <dgm:prSet presAssocID="{2E4F497E-0F87-4A20-9A13-9F5E9AE7CD32}" presName="sp" presStyleCnt="0"/>
      <dgm:spPr/>
    </dgm:pt>
    <dgm:pt modelId="{F54633F9-0B8E-4681-ACF1-7BC5C0E189A3}" type="pres">
      <dgm:prSet presAssocID="{ACC21009-E573-4C1F-8866-176350D0DE04}" presName="linNode" presStyleCnt="0"/>
      <dgm:spPr/>
    </dgm:pt>
    <dgm:pt modelId="{9E7A5ECA-2F85-42D3-955C-A2C682CEFCF0}" type="pres">
      <dgm:prSet presAssocID="{ACC21009-E573-4C1F-8866-176350D0DE0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026C5EF2-88C3-441F-BB2A-C6027B4680A4}" type="pres">
      <dgm:prSet presAssocID="{ACC21009-E573-4C1F-8866-176350D0DE04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74745303-A5C8-4E52-81F1-453F7E3F2D44}" srcId="{ACC21009-E573-4C1F-8866-176350D0DE04}" destId="{879B8E72-2E3E-4322-A632-5CB607ABEA30}" srcOrd="1" destOrd="0" parTransId="{F1213F15-AEC3-4F26-919A-40E5EC2FCCC6}" sibTransId="{32CF131C-0694-4247-992F-3F7B4990C6D8}"/>
    <dgm:cxn modelId="{13EA7406-47C5-47A7-AB4C-72A845ED3BD9}" srcId="{4F574DBC-652B-41FC-B0F9-C78AB4A78AD3}" destId="{4EEC396B-601A-463C-A265-0EC406597CAD}" srcOrd="0" destOrd="0" parTransId="{EDFA9976-0928-4081-B3B3-70D108805C20}" sibTransId="{5BFB2DEC-A45E-43AA-8CD2-3EF3F75FC376}"/>
    <dgm:cxn modelId="{FE4CE013-0E9A-42F3-AE5E-AE4186BB804B}" type="presOf" srcId="{ACC21009-E573-4C1F-8866-176350D0DE04}" destId="{9E7A5ECA-2F85-42D3-955C-A2C682CEFCF0}" srcOrd="0" destOrd="0" presId="urn:microsoft.com/office/officeart/2005/8/layout/vList5"/>
    <dgm:cxn modelId="{A23FD920-D293-4DF3-8EAA-98EE2B6B4664}" type="presOf" srcId="{BCF58384-FBA3-4A0C-ABC4-880140F8BFB1}" destId="{026C5EF2-88C3-441F-BB2A-C6027B4680A4}" srcOrd="0" destOrd="0" presId="urn:microsoft.com/office/officeart/2005/8/layout/vList5"/>
    <dgm:cxn modelId="{7A2A0625-F15A-4A7E-9A30-14D56592BD0D}" srcId="{ACC21009-E573-4C1F-8866-176350D0DE04}" destId="{71D171CF-DEAD-4B97-A82A-E47175D18510}" srcOrd="2" destOrd="0" parTransId="{ED7C56DE-2D0F-46CE-95D9-3FCDC8363013}" sibTransId="{BEA10ED2-29ED-4F32-88B6-77C9FDBB9B9F}"/>
    <dgm:cxn modelId="{91C0D62D-B51F-4152-BB64-2AF451D6F9EE}" srcId="{7A7BB024-9C65-46BD-8F55-53B93F70FF75}" destId="{C65B3353-9AD9-4C3C-AADF-706B82E045F6}" srcOrd="1" destOrd="0" parTransId="{ACC38ACC-3220-4303-A92E-E9A6F5105EF5}" sibTransId="{6868DE55-6903-4339-A0C8-BBBF7F0418BA}"/>
    <dgm:cxn modelId="{CD6E4D3C-99E7-46EF-82B5-AB552AA8EEAE}" srcId="{8E33A26B-C971-4069-A4A9-A0DEA0995526}" destId="{ACC21009-E573-4C1F-8866-176350D0DE04}" srcOrd="2" destOrd="0" parTransId="{FFF88EFC-95E7-4EE9-B3CA-7824820056D4}" sibTransId="{4DA4C5A2-DF5F-4162-91A9-CD14CC8A3BBA}"/>
    <dgm:cxn modelId="{830B3D3F-39C2-44A5-AC15-5B07B7F68783}" srcId="{7A7BB024-9C65-46BD-8F55-53B93F70FF75}" destId="{C999CD05-1C21-46FC-996D-1D5F89BF0C5D}" srcOrd="0" destOrd="0" parTransId="{FCD0802E-9734-402D-8E74-24626FBA9D9A}" sibTransId="{F2BB1418-8324-47D1-8086-46AD0796B000}"/>
    <dgm:cxn modelId="{12D88A61-D60C-4394-9306-0CC49C4394ED}" srcId="{8E33A26B-C971-4069-A4A9-A0DEA0995526}" destId="{7A7BB024-9C65-46BD-8F55-53B93F70FF75}" srcOrd="0" destOrd="0" parTransId="{9BFB9E36-9CE0-4553-8CF0-392C089EA2F1}" sibTransId="{8468EB87-E11D-4019-9531-6AA16F281EA9}"/>
    <dgm:cxn modelId="{31821F48-B6BD-49A5-B0DD-1FBC2F5CBF6A}" type="presOf" srcId="{71D171CF-DEAD-4B97-A82A-E47175D18510}" destId="{026C5EF2-88C3-441F-BB2A-C6027B4680A4}" srcOrd="0" destOrd="2" presId="urn:microsoft.com/office/officeart/2005/8/layout/vList5"/>
    <dgm:cxn modelId="{F8C4534A-349C-4D39-9C22-5FF177483F09}" srcId="{8E33A26B-C971-4069-A4A9-A0DEA0995526}" destId="{4F574DBC-652B-41FC-B0F9-C78AB4A78AD3}" srcOrd="1" destOrd="0" parTransId="{971D54DD-D433-4995-94B5-8E5A402B0168}" sibTransId="{2E4F497E-0F87-4A20-9A13-9F5E9AE7CD32}"/>
    <dgm:cxn modelId="{EC3FDF6F-E3A2-4833-8127-0ACD6E960A96}" type="presOf" srcId="{36AD4D0F-E8D5-4465-ADA3-301A5932A02F}" destId="{8360AA21-2F9C-4416-A983-5D740A7EAB1F}" srcOrd="0" destOrd="2" presId="urn:microsoft.com/office/officeart/2005/8/layout/vList5"/>
    <dgm:cxn modelId="{DEC5FE6F-CCF0-4650-8ACA-B033CFBBE7E3}" type="presOf" srcId="{8E33A26B-C971-4069-A4A9-A0DEA0995526}" destId="{6AFAE726-F929-4494-B1D4-34CF76DD8681}" srcOrd="0" destOrd="0" presId="urn:microsoft.com/office/officeart/2005/8/layout/vList5"/>
    <dgm:cxn modelId="{79B60753-A6A2-45A1-B6EB-FC4CDA24BC90}" srcId="{7A7BB024-9C65-46BD-8F55-53B93F70FF75}" destId="{36AD4D0F-E8D5-4465-ADA3-301A5932A02F}" srcOrd="2" destOrd="0" parTransId="{A947145D-E530-4304-A25D-C3A02353EB59}" sibTransId="{2E693667-B903-46BA-848B-B1A1A310A9EE}"/>
    <dgm:cxn modelId="{FCB48E56-DB42-42DC-ABFA-CF5AEB4CF30C}" type="presOf" srcId="{7A7BB024-9C65-46BD-8F55-53B93F70FF75}" destId="{C5159453-D634-4C09-856B-4FEAA13D09A4}" srcOrd="0" destOrd="0" presId="urn:microsoft.com/office/officeart/2005/8/layout/vList5"/>
    <dgm:cxn modelId="{2EBB9476-057F-4BDA-9537-D4D59E95CF3B}" type="presOf" srcId="{993741C6-EA02-4B7C-91B9-49C9972D0315}" destId="{CF9CF89F-1353-41F9-8F65-5B125836A7D7}" srcOrd="0" destOrd="1" presId="urn:microsoft.com/office/officeart/2005/8/layout/vList5"/>
    <dgm:cxn modelId="{235D147B-2CDE-43E9-AC47-3F0B8727EBA1}" srcId="{4F574DBC-652B-41FC-B0F9-C78AB4A78AD3}" destId="{993741C6-EA02-4B7C-91B9-49C9972D0315}" srcOrd="1" destOrd="0" parTransId="{D7902066-CE32-4253-890F-A36A0F84C877}" sibTransId="{A8C13E0E-40C1-42C0-B626-F78083C55C20}"/>
    <dgm:cxn modelId="{57501C7B-5E71-4C26-8E67-303F74D9C005}" type="presOf" srcId="{4F574DBC-652B-41FC-B0F9-C78AB4A78AD3}" destId="{9A5689C0-D97E-4FF4-8FBA-7C8ED7907778}" srcOrd="0" destOrd="0" presId="urn:microsoft.com/office/officeart/2005/8/layout/vList5"/>
    <dgm:cxn modelId="{7EC0DB98-F882-45C1-9C7E-39A9B0C8E3F6}" type="presOf" srcId="{879B8E72-2E3E-4322-A632-5CB607ABEA30}" destId="{026C5EF2-88C3-441F-BB2A-C6027B4680A4}" srcOrd="0" destOrd="1" presId="urn:microsoft.com/office/officeart/2005/8/layout/vList5"/>
    <dgm:cxn modelId="{835E14AA-48D0-4717-898A-6712BAB8BDB6}" type="presOf" srcId="{4EEC396B-601A-463C-A265-0EC406597CAD}" destId="{CF9CF89F-1353-41F9-8F65-5B125836A7D7}" srcOrd="0" destOrd="0" presId="urn:microsoft.com/office/officeart/2005/8/layout/vList5"/>
    <dgm:cxn modelId="{4DDD66AE-0D04-4A9E-A124-576BB9BA4D14}" srcId="{ACC21009-E573-4C1F-8866-176350D0DE04}" destId="{BCF58384-FBA3-4A0C-ABC4-880140F8BFB1}" srcOrd="0" destOrd="0" parTransId="{4E9AAAA1-DD8A-47D0-98E7-AE039A9C82F2}" sibTransId="{1A617117-F9B4-419B-82A0-E2B21D0C778F}"/>
    <dgm:cxn modelId="{D45FE9FA-2FEA-4579-A84C-97E3154B8B5E}" type="presOf" srcId="{C65B3353-9AD9-4C3C-AADF-706B82E045F6}" destId="{8360AA21-2F9C-4416-A983-5D740A7EAB1F}" srcOrd="0" destOrd="1" presId="urn:microsoft.com/office/officeart/2005/8/layout/vList5"/>
    <dgm:cxn modelId="{7224F0FA-A2D1-4EA2-8403-E89D8947C048}" type="presOf" srcId="{C999CD05-1C21-46FC-996D-1D5F89BF0C5D}" destId="{8360AA21-2F9C-4416-A983-5D740A7EAB1F}" srcOrd="0" destOrd="0" presId="urn:microsoft.com/office/officeart/2005/8/layout/vList5"/>
    <dgm:cxn modelId="{BF2894CD-4E4A-4478-9132-5ED89795ACD4}" type="presParOf" srcId="{6AFAE726-F929-4494-B1D4-34CF76DD8681}" destId="{95EDFA4B-6746-44DB-900C-F9C23EE49B17}" srcOrd="0" destOrd="0" presId="urn:microsoft.com/office/officeart/2005/8/layout/vList5"/>
    <dgm:cxn modelId="{299DF9FB-61E9-476A-9F99-C59F6978C61E}" type="presParOf" srcId="{95EDFA4B-6746-44DB-900C-F9C23EE49B17}" destId="{C5159453-D634-4C09-856B-4FEAA13D09A4}" srcOrd="0" destOrd="0" presId="urn:microsoft.com/office/officeart/2005/8/layout/vList5"/>
    <dgm:cxn modelId="{F0B79295-0067-46E0-A800-F15CC1671E64}" type="presParOf" srcId="{95EDFA4B-6746-44DB-900C-F9C23EE49B17}" destId="{8360AA21-2F9C-4416-A983-5D740A7EAB1F}" srcOrd="1" destOrd="0" presId="urn:microsoft.com/office/officeart/2005/8/layout/vList5"/>
    <dgm:cxn modelId="{868C9850-E2B7-473C-8F8D-4ED70E5F6B6C}" type="presParOf" srcId="{6AFAE726-F929-4494-B1D4-34CF76DD8681}" destId="{B237CE02-F7D1-47A5-8EF2-4EAA17E38FAA}" srcOrd="1" destOrd="0" presId="urn:microsoft.com/office/officeart/2005/8/layout/vList5"/>
    <dgm:cxn modelId="{D07F4D42-5EF4-4D55-A243-C449D7910C02}" type="presParOf" srcId="{6AFAE726-F929-4494-B1D4-34CF76DD8681}" destId="{B8111C43-6575-4AFC-BA3E-27D6C74FC587}" srcOrd="2" destOrd="0" presId="urn:microsoft.com/office/officeart/2005/8/layout/vList5"/>
    <dgm:cxn modelId="{9A07C920-DE37-48B6-9000-4A036ADCED16}" type="presParOf" srcId="{B8111C43-6575-4AFC-BA3E-27D6C74FC587}" destId="{9A5689C0-D97E-4FF4-8FBA-7C8ED7907778}" srcOrd="0" destOrd="0" presId="urn:microsoft.com/office/officeart/2005/8/layout/vList5"/>
    <dgm:cxn modelId="{C04A148E-7E1B-4C12-BB20-C0A326C3BC69}" type="presParOf" srcId="{B8111C43-6575-4AFC-BA3E-27D6C74FC587}" destId="{CF9CF89F-1353-41F9-8F65-5B125836A7D7}" srcOrd="1" destOrd="0" presId="urn:microsoft.com/office/officeart/2005/8/layout/vList5"/>
    <dgm:cxn modelId="{90E8A844-2946-417D-BEC0-EAE03BAF71A6}" type="presParOf" srcId="{6AFAE726-F929-4494-B1D4-34CF76DD8681}" destId="{42D0D14D-ACB8-49F9-B7F3-7F9ECADEE151}" srcOrd="3" destOrd="0" presId="urn:microsoft.com/office/officeart/2005/8/layout/vList5"/>
    <dgm:cxn modelId="{25EC83E5-0092-4757-BC87-947D7AA347DD}" type="presParOf" srcId="{6AFAE726-F929-4494-B1D4-34CF76DD8681}" destId="{F54633F9-0B8E-4681-ACF1-7BC5C0E189A3}" srcOrd="4" destOrd="0" presId="urn:microsoft.com/office/officeart/2005/8/layout/vList5"/>
    <dgm:cxn modelId="{97E94400-CB85-4711-B3E9-49305BF5EA36}" type="presParOf" srcId="{F54633F9-0B8E-4681-ACF1-7BC5C0E189A3}" destId="{9E7A5ECA-2F85-42D3-955C-A2C682CEFCF0}" srcOrd="0" destOrd="0" presId="urn:microsoft.com/office/officeart/2005/8/layout/vList5"/>
    <dgm:cxn modelId="{4372B4D3-0A80-4218-9003-50C45751D02D}" type="presParOf" srcId="{F54633F9-0B8E-4681-ACF1-7BC5C0E189A3}" destId="{026C5EF2-88C3-441F-BB2A-C6027B4680A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658395-1AB8-4E22-825C-0DC1CFF87FD3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5AB81A3-9973-4BFF-A03E-1CA2C8616552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Consolas" panose="020B0609020204030204" pitchFamily="49" charset="0"/>
            </a:rPr>
            <a:t>authors</a:t>
          </a:r>
        </a:p>
      </dgm:t>
    </dgm:pt>
    <dgm:pt modelId="{F1B5687A-77A5-435B-9512-2CA510677CDE}" type="parTrans" cxnId="{3CE14A32-318D-42BD-AA83-D6C956AB7216}">
      <dgm:prSet/>
      <dgm:spPr/>
      <dgm:t>
        <a:bodyPr/>
        <a:lstStyle/>
        <a:p>
          <a:endParaRPr lang="en-US"/>
        </a:p>
      </dgm:t>
    </dgm:pt>
    <dgm:pt modelId="{00E3CD4E-394E-4FBA-B1BD-891CA2FCB9A8}" type="sibTrans" cxnId="{3CE14A32-318D-42BD-AA83-D6C956AB7216}">
      <dgm:prSet/>
      <dgm:spPr/>
      <dgm:t>
        <a:bodyPr/>
        <a:lstStyle/>
        <a:p>
          <a:endParaRPr lang="en-US"/>
        </a:p>
      </dgm:t>
    </dgm:pt>
    <dgm:pt modelId="{FF5C3BF8-6F67-4F19-A2D6-6CF70336D17B}">
      <dgm:prSet/>
      <dgm:spPr/>
      <dgm:t>
        <a:bodyPr/>
        <a:lstStyle/>
        <a:p>
          <a:r>
            <a:rPr lang="en-US"/>
            <a:t>list of authors</a:t>
          </a:r>
        </a:p>
      </dgm:t>
    </dgm:pt>
    <dgm:pt modelId="{AEF48E97-1631-4586-BD7F-903219B2ED31}" type="parTrans" cxnId="{CAE3B843-E0FB-40CB-BD21-3C9DB7A3320E}">
      <dgm:prSet/>
      <dgm:spPr/>
      <dgm:t>
        <a:bodyPr/>
        <a:lstStyle/>
        <a:p>
          <a:endParaRPr lang="en-US"/>
        </a:p>
      </dgm:t>
    </dgm:pt>
    <dgm:pt modelId="{831CE4D4-0FA3-4A95-B1CB-26CEF300694B}" type="sibTrans" cxnId="{CAE3B843-E0FB-40CB-BD21-3C9DB7A3320E}">
      <dgm:prSet/>
      <dgm:spPr/>
      <dgm:t>
        <a:bodyPr/>
        <a:lstStyle/>
        <a:p>
          <a:endParaRPr lang="en-US"/>
        </a:p>
      </dgm:t>
    </dgm:pt>
    <dgm:pt modelId="{9F003BD6-5A5F-48E9-BE74-27DB49BF2DD9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Consolas" panose="020B0609020204030204" pitchFamily="49" charset="0"/>
            </a:rPr>
            <a:t>title</a:t>
          </a:r>
          <a:r>
            <a:rPr lang="en-US" dirty="0"/>
            <a:t> </a:t>
          </a:r>
        </a:p>
      </dgm:t>
    </dgm:pt>
    <dgm:pt modelId="{D6A368A7-231E-4391-9166-6FBAABB3F718}" type="parTrans" cxnId="{087D6CB5-1A91-4522-8AEE-C3320A4938C7}">
      <dgm:prSet/>
      <dgm:spPr/>
      <dgm:t>
        <a:bodyPr/>
        <a:lstStyle/>
        <a:p>
          <a:endParaRPr lang="en-US"/>
        </a:p>
      </dgm:t>
    </dgm:pt>
    <dgm:pt modelId="{4C726EA0-61D0-4816-A11E-F71305304FC4}" type="sibTrans" cxnId="{087D6CB5-1A91-4522-8AEE-C3320A4938C7}">
      <dgm:prSet/>
      <dgm:spPr/>
      <dgm:t>
        <a:bodyPr/>
        <a:lstStyle/>
        <a:p>
          <a:endParaRPr lang="en-US"/>
        </a:p>
      </dgm:t>
    </dgm:pt>
    <dgm:pt modelId="{C7D9F91A-2122-44E4-88E4-C705CC7D118C}">
      <dgm:prSet/>
      <dgm:spPr/>
      <dgm:t>
        <a:bodyPr/>
        <a:lstStyle/>
        <a:p>
          <a:r>
            <a:rPr lang="en-US"/>
            <a:t>title of the training</a:t>
          </a:r>
        </a:p>
      </dgm:t>
    </dgm:pt>
    <dgm:pt modelId="{C0D57FC6-29F8-4BB6-8EEE-73C7DE90B427}" type="parTrans" cxnId="{34AD512E-3E42-4126-856E-DDFE6323B387}">
      <dgm:prSet/>
      <dgm:spPr/>
      <dgm:t>
        <a:bodyPr/>
        <a:lstStyle/>
        <a:p>
          <a:endParaRPr lang="en-US"/>
        </a:p>
      </dgm:t>
    </dgm:pt>
    <dgm:pt modelId="{C4FFB91D-5208-493C-9C08-8C806B9548EF}" type="sibTrans" cxnId="{34AD512E-3E42-4126-856E-DDFE6323B387}">
      <dgm:prSet/>
      <dgm:spPr/>
      <dgm:t>
        <a:bodyPr/>
        <a:lstStyle/>
        <a:p>
          <a:endParaRPr lang="en-US"/>
        </a:p>
      </dgm:t>
    </dgm:pt>
    <dgm:pt modelId="{C1058AD0-8C50-4736-9DD5-9BB29A161673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Consolas" panose="020B0609020204030204" pitchFamily="49" charset="0"/>
            </a:rPr>
            <a:t>abstract</a:t>
          </a:r>
          <a:r>
            <a:rPr lang="en-US" dirty="0"/>
            <a:t> </a:t>
          </a:r>
        </a:p>
      </dgm:t>
    </dgm:pt>
    <dgm:pt modelId="{E7917357-5015-4540-B8C0-06BE56D59BA1}" type="parTrans" cxnId="{75549C89-985C-4A77-8B87-1F8312A06755}">
      <dgm:prSet/>
      <dgm:spPr/>
      <dgm:t>
        <a:bodyPr/>
        <a:lstStyle/>
        <a:p>
          <a:endParaRPr lang="en-US"/>
        </a:p>
      </dgm:t>
    </dgm:pt>
    <dgm:pt modelId="{1CEEB47D-C9EF-4627-AA8C-BA31FF849997}" type="sibTrans" cxnId="{75549C89-985C-4A77-8B87-1F8312A06755}">
      <dgm:prSet/>
      <dgm:spPr/>
      <dgm:t>
        <a:bodyPr/>
        <a:lstStyle/>
        <a:p>
          <a:endParaRPr lang="en-US"/>
        </a:p>
      </dgm:t>
    </dgm:pt>
    <dgm:pt modelId="{FA93359A-6561-4560-BA32-3E95BD543C48}">
      <dgm:prSet/>
      <dgm:spPr/>
      <dgm:t>
        <a:bodyPr/>
        <a:lstStyle/>
        <a:p>
          <a:r>
            <a:rPr lang="en-US"/>
            <a:t>short abstract describing the learning materials</a:t>
          </a:r>
        </a:p>
      </dgm:t>
    </dgm:pt>
    <dgm:pt modelId="{6D594677-4976-4BA8-B620-0E7DF0A6D30E}" type="parTrans" cxnId="{3DA9D50C-88BC-4F41-80D2-E637378CAB71}">
      <dgm:prSet/>
      <dgm:spPr/>
      <dgm:t>
        <a:bodyPr/>
        <a:lstStyle/>
        <a:p>
          <a:endParaRPr lang="en-US"/>
        </a:p>
      </dgm:t>
    </dgm:pt>
    <dgm:pt modelId="{354E3105-88E8-416E-9477-B218CCDD02E4}" type="sibTrans" cxnId="{3DA9D50C-88BC-4F41-80D2-E637378CAB71}">
      <dgm:prSet/>
      <dgm:spPr/>
      <dgm:t>
        <a:bodyPr/>
        <a:lstStyle/>
        <a:p>
          <a:endParaRPr lang="en-US"/>
        </a:p>
      </dgm:t>
    </dgm:pt>
    <dgm:pt modelId="{A2CC6C9B-51F0-4DFE-A410-88F276DE7A7C}">
      <dgm:prSet/>
      <dgm:spPr/>
      <dgm:t>
        <a:bodyPr/>
        <a:lstStyle/>
        <a:p>
          <a:r>
            <a:rPr lang="en-US" dirty="0">
              <a:latin typeface="Consolas" panose="020B0609020204030204" pitchFamily="49" charset="0"/>
            </a:rPr>
            <a:t>license (!)</a:t>
          </a:r>
          <a:r>
            <a:rPr lang="en-US" dirty="0"/>
            <a:t> </a:t>
          </a:r>
        </a:p>
      </dgm:t>
    </dgm:pt>
    <dgm:pt modelId="{45FD36C3-28A8-483D-ABF2-3BE398BD215C}" type="parTrans" cxnId="{91C97A8A-283E-461E-AE1D-ACD56657B63F}">
      <dgm:prSet/>
      <dgm:spPr/>
      <dgm:t>
        <a:bodyPr/>
        <a:lstStyle/>
        <a:p>
          <a:endParaRPr lang="en-US"/>
        </a:p>
      </dgm:t>
    </dgm:pt>
    <dgm:pt modelId="{3959939A-59A6-4BA1-96CC-D57183D654D4}" type="sibTrans" cxnId="{91C97A8A-283E-461E-AE1D-ACD56657B63F}">
      <dgm:prSet/>
      <dgm:spPr/>
      <dgm:t>
        <a:bodyPr/>
        <a:lstStyle/>
        <a:p>
          <a:endParaRPr lang="en-US"/>
        </a:p>
      </dgm:t>
    </dgm:pt>
    <dgm:pt modelId="{C4A898F2-F8C0-46D5-AF79-D99E5D82D909}">
      <dgm:prSet/>
      <dgm:spPr/>
      <dgm:t>
        <a:bodyPr/>
        <a:lstStyle/>
        <a:p>
          <a:r>
            <a:rPr lang="en-US"/>
            <a:t>license under which the material is made available</a:t>
          </a:r>
        </a:p>
      </dgm:t>
    </dgm:pt>
    <dgm:pt modelId="{DC4E096B-A602-4032-868F-248E9B7323CE}" type="parTrans" cxnId="{FB959A74-A592-45C0-846E-7C7CA4B5F5E7}">
      <dgm:prSet/>
      <dgm:spPr/>
      <dgm:t>
        <a:bodyPr/>
        <a:lstStyle/>
        <a:p>
          <a:endParaRPr lang="en-US"/>
        </a:p>
      </dgm:t>
    </dgm:pt>
    <dgm:pt modelId="{19670277-CE4E-4BD2-A379-90D43ABDB054}" type="sibTrans" cxnId="{FB959A74-A592-45C0-846E-7C7CA4B5F5E7}">
      <dgm:prSet/>
      <dgm:spPr/>
      <dgm:t>
        <a:bodyPr/>
        <a:lstStyle/>
        <a:p>
          <a:endParaRPr lang="en-US"/>
        </a:p>
      </dgm:t>
    </dgm:pt>
    <dgm:pt modelId="{5B05D71B-A293-4003-AE87-10378518BD85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Consolas" panose="020B0609020204030204" pitchFamily="49" charset="0"/>
            </a:rPr>
            <a:t>license-</a:t>
          </a:r>
          <a:r>
            <a:rPr lang="en-US" dirty="0" err="1">
              <a:solidFill>
                <a:schemeClr val="tx1"/>
              </a:solidFill>
              <a:latin typeface="Consolas" panose="020B0609020204030204" pitchFamily="49" charset="0"/>
            </a:rPr>
            <a:t>url</a:t>
          </a:r>
          <a:r>
            <a:rPr lang="en-US" dirty="0">
              <a:solidFill>
                <a:schemeClr val="tx1"/>
              </a:solidFill>
              <a:latin typeface="Consolas" panose="020B0609020204030204" pitchFamily="49" charset="0"/>
            </a:rPr>
            <a:t> (!)</a:t>
          </a:r>
        </a:p>
      </dgm:t>
    </dgm:pt>
    <dgm:pt modelId="{EBE12B63-89D2-496D-A539-F0AF42C3DA5D}" type="parTrans" cxnId="{FD4A0CCF-8775-467E-A9D3-88748A09CC04}">
      <dgm:prSet/>
      <dgm:spPr/>
      <dgm:t>
        <a:bodyPr/>
        <a:lstStyle/>
        <a:p>
          <a:endParaRPr lang="en-US"/>
        </a:p>
      </dgm:t>
    </dgm:pt>
    <dgm:pt modelId="{367562C2-6263-43AF-AD61-30D7FA90C483}" type="sibTrans" cxnId="{FD4A0CCF-8775-467E-A9D3-88748A09CC04}">
      <dgm:prSet/>
      <dgm:spPr/>
      <dgm:t>
        <a:bodyPr/>
        <a:lstStyle/>
        <a:p>
          <a:endParaRPr lang="en-US"/>
        </a:p>
      </dgm:t>
    </dgm:pt>
    <dgm:pt modelId="{F2E72F4F-6039-4123-8C88-73BD168DEDBD}">
      <dgm:prSet/>
      <dgm:spPr/>
      <dgm:t>
        <a:bodyPr/>
        <a:lstStyle/>
        <a:p>
          <a:r>
            <a:rPr lang="en-US"/>
            <a:t>a URL pointing to the license set in the License field</a:t>
          </a:r>
        </a:p>
      </dgm:t>
    </dgm:pt>
    <dgm:pt modelId="{7EE0EDF0-F7FD-4B33-820F-66434A389774}" type="parTrans" cxnId="{F3859F89-B0B4-46B3-958A-FB0BADE267B9}">
      <dgm:prSet/>
      <dgm:spPr/>
      <dgm:t>
        <a:bodyPr/>
        <a:lstStyle/>
        <a:p>
          <a:endParaRPr lang="en-US"/>
        </a:p>
      </dgm:t>
    </dgm:pt>
    <dgm:pt modelId="{217F0011-ACEE-4E1F-8880-409048AE63A4}" type="sibTrans" cxnId="{F3859F89-B0B4-46B3-958A-FB0BADE267B9}">
      <dgm:prSet/>
      <dgm:spPr/>
      <dgm:t>
        <a:bodyPr/>
        <a:lstStyle/>
        <a:p>
          <a:endParaRPr lang="en-US"/>
        </a:p>
      </dgm:t>
    </dgm:pt>
    <dgm:pt modelId="{CEB94783-9D71-46CA-BF96-101504290288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Consolas" panose="020B0609020204030204" pitchFamily="49" charset="0"/>
            </a:rPr>
            <a:t>keywords</a:t>
          </a:r>
        </a:p>
      </dgm:t>
    </dgm:pt>
    <dgm:pt modelId="{C1CAF8C3-451B-49DF-A2F8-39C65AEA9798}" type="parTrans" cxnId="{FA5D1DD0-5AA6-4237-AA3E-EC9E4E15883E}">
      <dgm:prSet/>
      <dgm:spPr/>
      <dgm:t>
        <a:bodyPr/>
        <a:lstStyle/>
        <a:p>
          <a:endParaRPr lang="en-US"/>
        </a:p>
      </dgm:t>
    </dgm:pt>
    <dgm:pt modelId="{919BDF28-2B5B-4626-A069-E7E17AC81E02}" type="sibTrans" cxnId="{FA5D1DD0-5AA6-4237-AA3E-EC9E4E15883E}">
      <dgm:prSet/>
      <dgm:spPr/>
      <dgm:t>
        <a:bodyPr/>
        <a:lstStyle/>
        <a:p>
          <a:endParaRPr lang="en-US"/>
        </a:p>
      </dgm:t>
    </dgm:pt>
    <dgm:pt modelId="{4173F9C5-4540-4D9B-A8EE-6DEA11245752}">
      <dgm:prSet/>
      <dgm:spPr/>
      <dgm:t>
        <a:bodyPr/>
        <a:lstStyle/>
        <a:p>
          <a:r>
            <a:rPr lang="en-US"/>
            <a:t>a list of keywords describing the training</a:t>
          </a:r>
        </a:p>
      </dgm:t>
    </dgm:pt>
    <dgm:pt modelId="{BE463748-48AC-443C-9FF7-858206C8A8CF}" type="parTrans" cxnId="{B8B9D773-8695-46B3-83DF-D70270CB9931}">
      <dgm:prSet/>
      <dgm:spPr/>
      <dgm:t>
        <a:bodyPr/>
        <a:lstStyle/>
        <a:p>
          <a:endParaRPr lang="en-US"/>
        </a:p>
      </dgm:t>
    </dgm:pt>
    <dgm:pt modelId="{B39E78B0-677A-4C1B-A28B-086185A5DDC1}" type="sibTrans" cxnId="{B8B9D773-8695-46B3-83DF-D70270CB9931}">
      <dgm:prSet/>
      <dgm:spPr/>
      <dgm:t>
        <a:bodyPr/>
        <a:lstStyle/>
        <a:p>
          <a:endParaRPr lang="en-US"/>
        </a:p>
      </dgm:t>
    </dgm:pt>
    <dgm:pt modelId="{AA39224D-89A0-452B-B18B-6C65EC59D3DF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Consolas" panose="020B0609020204030204" pitchFamily="49" charset="0"/>
            </a:rPr>
            <a:t>repository</a:t>
          </a:r>
        </a:p>
      </dgm:t>
    </dgm:pt>
    <dgm:pt modelId="{961C9C3E-E338-4A02-86ED-A2B6F3607B2A}" type="parTrans" cxnId="{ED992D5B-6E21-4A70-8C50-D6259C1138D3}">
      <dgm:prSet/>
      <dgm:spPr/>
      <dgm:t>
        <a:bodyPr/>
        <a:lstStyle/>
        <a:p>
          <a:endParaRPr lang="en-US"/>
        </a:p>
      </dgm:t>
    </dgm:pt>
    <dgm:pt modelId="{6E8549F1-1AD9-434B-B730-D11F6834AEEC}" type="sibTrans" cxnId="{ED992D5B-6E21-4A70-8C50-D6259C1138D3}">
      <dgm:prSet/>
      <dgm:spPr/>
      <dgm:t>
        <a:bodyPr/>
        <a:lstStyle/>
        <a:p>
          <a:endParaRPr lang="en-US"/>
        </a:p>
      </dgm:t>
    </dgm:pt>
    <dgm:pt modelId="{24D6EAB6-6460-4DC7-AFEA-193934BBC6C9}">
      <dgm:prSet/>
      <dgm:spPr/>
      <dgm:t>
        <a:bodyPr/>
        <a:lstStyle/>
        <a:p>
          <a:r>
            <a:rPr lang="en-US" dirty="0"/>
            <a:t>URL to the GitHub repository hosting the materials</a:t>
          </a:r>
        </a:p>
      </dgm:t>
    </dgm:pt>
    <dgm:pt modelId="{01AD6522-9E29-4C07-AF33-D4BBFCAE270C}" type="parTrans" cxnId="{5402F793-8183-4327-9E1A-434F2B2F9A61}">
      <dgm:prSet/>
      <dgm:spPr/>
      <dgm:t>
        <a:bodyPr/>
        <a:lstStyle/>
        <a:p>
          <a:endParaRPr lang="en-US"/>
        </a:p>
      </dgm:t>
    </dgm:pt>
    <dgm:pt modelId="{74525C79-362E-40B8-9FF6-57F7DFE7AD1F}" type="sibTrans" cxnId="{5402F793-8183-4327-9E1A-434F2B2F9A61}">
      <dgm:prSet/>
      <dgm:spPr/>
      <dgm:t>
        <a:bodyPr/>
        <a:lstStyle/>
        <a:p>
          <a:endParaRPr lang="en-US"/>
        </a:p>
      </dgm:t>
    </dgm:pt>
    <dgm:pt modelId="{B88FDE14-7240-4B52-8BBC-171314F5AE68}" type="pres">
      <dgm:prSet presAssocID="{BA658395-1AB8-4E22-825C-0DC1CFF87FD3}" presName="Name0" presStyleCnt="0">
        <dgm:presLayoutVars>
          <dgm:dir/>
          <dgm:animLvl val="lvl"/>
          <dgm:resizeHandles val="exact"/>
        </dgm:presLayoutVars>
      </dgm:prSet>
      <dgm:spPr/>
    </dgm:pt>
    <dgm:pt modelId="{24C85CB0-F0BF-41BA-8D64-B012A22CC80C}" type="pres">
      <dgm:prSet presAssocID="{85AB81A3-9973-4BFF-A03E-1CA2C8616552}" presName="linNode" presStyleCnt="0"/>
      <dgm:spPr/>
    </dgm:pt>
    <dgm:pt modelId="{1234DC5F-0B68-4539-AED2-2FCD5DEFB02E}" type="pres">
      <dgm:prSet presAssocID="{85AB81A3-9973-4BFF-A03E-1CA2C8616552}" presName="parentText" presStyleLbl="node1" presStyleIdx="0" presStyleCnt="7">
        <dgm:presLayoutVars>
          <dgm:chMax val="1"/>
          <dgm:bulletEnabled val="1"/>
        </dgm:presLayoutVars>
      </dgm:prSet>
      <dgm:spPr/>
    </dgm:pt>
    <dgm:pt modelId="{7593555A-0C66-4A67-BD67-917296E04AFC}" type="pres">
      <dgm:prSet presAssocID="{85AB81A3-9973-4BFF-A03E-1CA2C8616552}" presName="descendantText" presStyleLbl="alignAccFollowNode1" presStyleIdx="0" presStyleCnt="7">
        <dgm:presLayoutVars>
          <dgm:bulletEnabled val="1"/>
        </dgm:presLayoutVars>
      </dgm:prSet>
      <dgm:spPr/>
    </dgm:pt>
    <dgm:pt modelId="{067D9D46-1BF6-448F-AA08-D8DBDB4E7C45}" type="pres">
      <dgm:prSet presAssocID="{00E3CD4E-394E-4FBA-B1BD-891CA2FCB9A8}" presName="sp" presStyleCnt="0"/>
      <dgm:spPr/>
    </dgm:pt>
    <dgm:pt modelId="{A2015037-8B0F-43E3-BB64-D41EBD944272}" type="pres">
      <dgm:prSet presAssocID="{9F003BD6-5A5F-48E9-BE74-27DB49BF2DD9}" presName="linNode" presStyleCnt="0"/>
      <dgm:spPr/>
    </dgm:pt>
    <dgm:pt modelId="{4AFE1139-CA89-4FBF-BF00-8B23B2115ADF}" type="pres">
      <dgm:prSet presAssocID="{9F003BD6-5A5F-48E9-BE74-27DB49BF2DD9}" presName="parentText" presStyleLbl="node1" presStyleIdx="1" presStyleCnt="7">
        <dgm:presLayoutVars>
          <dgm:chMax val="1"/>
          <dgm:bulletEnabled val="1"/>
        </dgm:presLayoutVars>
      </dgm:prSet>
      <dgm:spPr/>
    </dgm:pt>
    <dgm:pt modelId="{2EE586D6-380E-46FE-B5D7-AD60DCBCC043}" type="pres">
      <dgm:prSet presAssocID="{9F003BD6-5A5F-48E9-BE74-27DB49BF2DD9}" presName="descendantText" presStyleLbl="alignAccFollowNode1" presStyleIdx="1" presStyleCnt="7">
        <dgm:presLayoutVars>
          <dgm:bulletEnabled val="1"/>
        </dgm:presLayoutVars>
      </dgm:prSet>
      <dgm:spPr/>
    </dgm:pt>
    <dgm:pt modelId="{8923E30C-A90C-4E06-9C13-8300D2FAE2D6}" type="pres">
      <dgm:prSet presAssocID="{4C726EA0-61D0-4816-A11E-F71305304FC4}" presName="sp" presStyleCnt="0"/>
      <dgm:spPr/>
    </dgm:pt>
    <dgm:pt modelId="{C08C0734-4661-467F-82A5-A2149611CEFB}" type="pres">
      <dgm:prSet presAssocID="{C1058AD0-8C50-4736-9DD5-9BB29A161673}" presName="linNode" presStyleCnt="0"/>
      <dgm:spPr/>
    </dgm:pt>
    <dgm:pt modelId="{7F2F84C5-C3C5-4354-9D79-4FE9CEA46496}" type="pres">
      <dgm:prSet presAssocID="{C1058AD0-8C50-4736-9DD5-9BB29A161673}" presName="parentText" presStyleLbl="node1" presStyleIdx="2" presStyleCnt="7">
        <dgm:presLayoutVars>
          <dgm:chMax val="1"/>
          <dgm:bulletEnabled val="1"/>
        </dgm:presLayoutVars>
      </dgm:prSet>
      <dgm:spPr/>
    </dgm:pt>
    <dgm:pt modelId="{2EE946AD-063C-46DC-9FBD-05A711A957E4}" type="pres">
      <dgm:prSet presAssocID="{C1058AD0-8C50-4736-9DD5-9BB29A161673}" presName="descendantText" presStyleLbl="alignAccFollowNode1" presStyleIdx="2" presStyleCnt="7">
        <dgm:presLayoutVars>
          <dgm:bulletEnabled val="1"/>
        </dgm:presLayoutVars>
      </dgm:prSet>
      <dgm:spPr/>
    </dgm:pt>
    <dgm:pt modelId="{B03AE709-53D6-446E-A9A5-442866304A2C}" type="pres">
      <dgm:prSet presAssocID="{1CEEB47D-C9EF-4627-AA8C-BA31FF849997}" presName="sp" presStyleCnt="0"/>
      <dgm:spPr/>
    </dgm:pt>
    <dgm:pt modelId="{29281BDF-0CAA-4797-A2FD-36862668F59D}" type="pres">
      <dgm:prSet presAssocID="{A2CC6C9B-51F0-4DFE-A410-88F276DE7A7C}" presName="linNode" presStyleCnt="0"/>
      <dgm:spPr/>
    </dgm:pt>
    <dgm:pt modelId="{7A993D36-E8E7-44C4-AEA6-5C9FC79A3933}" type="pres">
      <dgm:prSet presAssocID="{A2CC6C9B-51F0-4DFE-A410-88F276DE7A7C}" presName="parentText" presStyleLbl="node1" presStyleIdx="3" presStyleCnt="7">
        <dgm:presLayoutVars>
          <dgm:chMax val="1"/>
          <dgm:bulletEnabled val="1"/>
        </dgm:presLayoutVars>
      </dgm:prSet>
      <dgm:spPr/>
    </dgm:pt>
    <dgm:pt modelId="{9B665092-E366-43CB-9A30-34319DC9C0CC}" type="pres">
      <dgm:prSet presAssocID="{A2CC6C9B-51F0-4DFE-A410-88F276DE7A7C}" presName="descendantText" presStyleLbl="alignAccFollowNode1" presStyleIdx="3" presStyleCnt="7">
        <dgm:presLayoutVars>
          <dgm:bulletEnabled val="1"/>
        </dgm:presLayoutVars>
      </dgm:prSet>
      <dgm:spPr/>
    </dgm:pt>
    <dgm:pt modelId="{4C7A34A0-E541-4AC3-B4C8-92B49999CFBD}" type="pres">
      <dgm:prSet presAssocID="{3959939A-59A6-4BA1-96CC-D57183D654D4}" presName="sp" presStyleCnt="0"/>
      <dgm:spPr/>
    </dgm:pt>
    <dgm:pt modelId="{1347A6DB-FADD-4145-AC5E-D3EBC32C52FE}" type="pres">
      <dgm:prSet presAssocID="{5B05D71B-A293-4003-AE87-10378518BD85}" presName="linNode" presStyleCnt="0"/>
      <dgm:spPr/>
    </dgm:pt>
    <dgm:pt modelId="{19FCF9D3-3B1E-49C0-B09C-4FFCE3A1B1DF}" type="pres">
      <dgm:prSet presAssocID="{5B05D71B-A293-4003-AE87-10378518BD85}" presName="parentText" presStyleLbl="node1" presStyleIdx="4" presStyleCnt="7">
        <dgm:presLayoutVars>
          <dgm:chMax val="1"/>
          <dgm:bulletEnabled val="1"/>
        </dgm:presLayoutVars>
      </dgm:prSet>
      <dgm:spPr/>
    </dgm:pt>
    <dgm:pt modelId="{AE608EAF-1FE4-43C0-965B-D8FB5A17FB9B}" type="pres">
      <dgm:prSet presAssocID="{5B05D71B-A293-4003-AE87-10378518BD85}" presName="descendantText" presStyleLbl="alignAccFollowNode1" presStyleIdx="4" presStyleCnt="7">
        <dgm:presLayoutVars>
          <dgm:bulletEnabled val="1"/>
        </dgm:presLayoutVars>
      </dgm:prSet>
      <dgm:spPr/>
    </dgm:pt>
    <dgm:pt modelId="{6608188E-E8A2-4585-92E8-36D8292B4980}" type="pres">
      <dgm:prSet presAssocID="{367562C2-6263-43AF-AD61-30D7FA90C483}" presName="sp" presStyleCnt="0"/>
      <dgm:spPr/>
    </dgm:pt>
    <dgm:pt modelId="{937D4668-0571-469F-9411-419B4F19C5D6}" type="pres">
      <dgm:prSet presAssocID="{CEB94783-9D71-46CA-BF96-101504290288}" presName="linNode" presStyleCnt="0"/>
      <dgm:spPr/>
    </dgm:pt>
    <dgm:pt modelId="{EFCACE2D-E684-417A-A8C8-AEB91AB3252B}" type="pres">
      <dgm:prSet presAssocID="{CEB94783-9D71-46CA-BF96-101504290288}" presName="parentText" presStyleLbl="node1" presStyleIdx="5" presStyleCnt="7">
        <dgm:presLayoutVars>
          <dgm:chMax val="1"/>
          <dgm:bulletEnabled val="1"/>
        </dgm:presLayoutVars>
      </dgm:prSet>
      <dgm:spPr/>
    </dgm:pt>
    <dgm:pt modelId="{12AC7C74-9542-432D-A705-13F87E5AE409}" type="pres">
      <dgm:prSet presAssocID="{CEB94783-9D71-46CA-BF96-101504290288}" presName="descendantText" presStyleLbl="alignAccFollowNode1" presStyleIdx="5" presStyleCnt="7">
        <dgm:presLayoutVars>
          <dgm:bulletEnabled val="1"/>
        </dgm:presLayoutVars>
      </dgm:prSet>
      <dgm:spPr/>
    </dgm:pt>
    <dgm:pt modelId="{9A8A0AC5-7157-4C30-ABDF-389487E600EA}" type="pres">
      <dgm:prSet presAssocID="{919BDF28-2B5B-4626-A069-E7E17AC81E02}" presName="sp" presStyleCnt="0"/>
      <dgm:spPr/>
    </dgm:pt>
    <dgm:pt modelId="{29958B9D-633C-4A53-8C6B-CAC35AFD5D38}" type="pres">
      <dgm:prSet presAssocID="{AA39224D-89A0-452B-B18B-6C65EC59D3DF}" presName="linNode" presStyleCnt="0"/>
      <dgm:spPr/>
    </dgm:pt>
    <dgm:pt modelId="{8419171D-9A88-4458-81F0-CF5709C479E7}" type="pres">
      <dgm:prSet presAssocID="{AA39224D-89A0-452B-B18B-6C65EC59D3DF}" presName="parentText" presStyleLbl="node1" presStyleIdx="6" presStyleCnt="7">
        <dgm:presLayoutVars>
          <dgm:chMax val="1"/>
          <dgm:bulletEnabled val="1"/>
        </dgm:presLayoutVars>
      </dgm:prSet>
      <dgm:spPr/>
    </dgm:pt>
    <dgm:pt modelId="{3CF8D66E-3955-4500-8660-2F3636158627}" type="pres">
      <dgm:prSet presAssocID="{AA39224D-89A0-452B-B18B-6C65EC59D3DF}" presName="descendantText" presStyleLbl="alignAccFollowNode1" presStyleIdx="6" presStyleCnt="7">
        <dgm:presLayoutVars>
          <dgm:bulletEnabled val="1"/>
        </dgm:presLayoutVars>
      </dgm:prSet>
      <dgm:spPr/>
    </dgm:pt>
  </dgm:ptLst>
  <dgm:cxnLst>
    <dgm:cxn modelId="{3DA9D50C-88BC-4F41-80D2-E637378CAB71}" srcId="{C1058AD0-8C50-4736-9DD5-9BB29A161673}" destId="{FA93359A-6561-4560-BA32-3E95BD543C48}" srcOrd="0" destOrd="0" parTransId="{6D594677-4976-4BA8-B620-0E7DF0A6D30E}" sibTransId="{354E3105-88E8-416E-9477-B218CCDD02E4}"/>
    <dgm:cxn modelId="{49C57215-5C18-4FCD-8165-8D0E2E8472F7}" type="presOf" srcId="{CEB94783-9D71-46CA-BF96-101504290288}" destId="{EFCACE2D-E684-417A-A8C8-AEB91AB3252B}" srcOrd="0" destOrd="0" presId="urn:microsoft.com/office/officeart/2005/8/layout/vList5"/>
    <dgm:cxn modelId="{8B1EA92D-340F-4468-B087-F203FCB06D65}" type="presOf" srcId="{85AB81A3-9973-4BFF-A03E-1CA2C8616552}" destId="{1234DC5F-0B68-4539-AED2-2FCD5DEFB02E}" srcOrd="0" destOrd="0" presId="urn:microsoft.com/office/officeart/2005/8/layout/vList5"/>
    <dgm:cxn modelId="{34AD512E-3E42-4126-856E-DDFE6323B387}" srcId="{9F003BD6-5A5F-48E9-BE74-27DB49BF2DD9}" destId="{C7D9F91A-2122-44E4-88E4-C705CC7D118C}" srcOrd="0" destOrd="0" parTransId="{C0D57FC6-29F8-4BB6-8EEE-73C7DE90B427}" sibTransId="{C4FFB91D-5208-493C-9C08-8C806B9548EF}"/>
    <dgm:cxn modelId="{3CE14A32-318D-42BD-AA83-D6C956AB7216}" srcId="{BA658395-1AB8-4E22-825C-0DC1CFF87FD3}" destId="{85AB81A3-9973-4BFF-A03E-1CA2C8616552}" srcOrd="0" destOrd="0" parTransId="{F1B5687A-77A5-435B-9512-2CA510677CDE}" sibTransId="{00E3CD4E-394E-4FBA-B1BD-891CA2FCB9A8}"/>
    <dgm:cxn modelId="{ED992D5B-6E21-4A70-8C50-D6259C1138D3}" srcId="{BA658395-1AB8-4E22-825C-0DC1CFF87FD3}" destId="{AA39224D-89A0-452B-B18B-6C65EC59D3DF}" srcOrd="6" destOrd="0" parTransId="{961C9C3E-E338-4A02-86ED-A2B6F3607B2A}" sibTransId="{6E8549F1-1AD9-434B-B730-D11F6834AEEC}"/>
    <dgm:cxn modelId="{8919695B-D11D-42F1-9872-7A826FF33D8D}" type="presOf" srcId="{C1058AD0-8C50-4736-9DD5-9BB29A161673}" destId="{7F2F84C5-C3C5-4354-9D79-4FE9CEA46496}" srcOrd="0" destOrd="0" presId="urn:microsoft.com/office/officeart/2005/8/layout/vList5"/>
    <dgm:cxn modelId="{CAE3B843-E0FB-40CB-BD21-3C9DB7A3320E}" srcId="{85AB81A3-9973-4BFF-A03E-1CA2C8616552}" destId="{FF5C3BF8-6F67-4F19-A2D6-6CF70336D17B}" srcOrd="0" destOrd="0" parTransId="{AEF48E97-1631-4586-BD7F-903219B2ED31}" sibTransId="{831CE4D4-0FA3-4A95-B1CB-26CEF300694B}"/>
    <dgm:cxn modelId="{293CF34C-33EC-43D2-A1A7-B8BB544005ED}" type="presOf" srcId="{F2E72F4F-6039-4123-8C88-73BD168DEDBD}" destId="{AE608EAF-1FE4-43C0-965B-D8FB5A17FB9B}" srcOrd="0" destOrd="0" presId="urn:microsoft.com/office/officeart/2005/8/layout/vList5"/>
    <dgm:cxn modelId="{B8B9D773-8695-46B3-83DF-D70270CB9931}" srcId="{CEB94783-9D71-46CA-BF96-101504290288}" destId="{4173F9C5-4540-4D9B-A8EE-6DEA11245752}" srcOrd="0" destOrd="0" parTransId="{BE463748-48AC-443C-9FF7-858206C8A8CF}" sibTransId="{B39E78B0-677A-4C1B-A28B-086185A5DDC1}"/>
    <dgm:cxn modelId="{FB959A74-A592-45C0-846E-7C7CA4B5F5E7}" srcId="{A2CC6C9B-51F0-4DFE-A410-88F276DE7A7C}" destId="{C4A898F2-F8C0-46D5-AF79-D99E5D82D909}" srcOrd="0" destOrd="0" parTransId="{DC4E096B-A602-4032-868F-248E9B7323CE}" sibTransId="{19670277-CE4E-4BD2-A379-90D43ABDB054}"/>
    <dgm:cxn modelId="{CBEEBC58-2191-4190-A68A-295840144ED6}" type="presOf" srcId="{9F003BD6-5A5F-48E9-BE74-27DB49BF2DD9}" destId="{4AFE1139-CA89-4FBF-BF00-8B23B2115ADF}" srcOrd="0" destOrd="0" presId="urn:microsoft.com/office/officeart/2005/8/layout/vList5"/>
    <dgm:cxn modelId="{FEA1EE7E-E332-403B-9900-D63583032566}" type="presOf" srcId="{C7D9F91A-2122-44E4-88E4-C705CC7D118C}" destId="{2EE586D6-380E-46FE-B5D7-AD60DCBCC043}" srcOrd="0" destOrd="0" presId="urn:microsoft.com/office/officeart/2005/8/layout/vList5"/>
    <dgm:cxn modelId="{F8446180-7975-46D9-A5A7-CD0AA43DD65A}" type="presOf" srcId="{AA39224D-89A0-452B-B18B-6C65EC59D3DF}" destId="{8419171D-9A88-4458-81F0-CF5709C479E7}" srcOrd="0" destOrd="0" presId="urn:microsoft.com/office/officeart/2005/8/layout/vList5"/>
    <dgm:cxn modelId="{689A7984-230A-4755-BA89-917A86589D66}" type="presOf" srcId="{24D6EAB6-6460-4DC7-AFEA-193934BBC6C9}" destId="{3CF8D66E-3955-4500-8660-2F3636158627}" srcOrd="0" destOrd="0" presId="urn:microsoft.com/office/officeart/2005/8/layout/vList5"/>
    <dgm:cxn modelId="{75549C89-985C-4A77-8B87-1F8312A06755}" srcId="{BA658395-1AB8-4E22-825C-0DC1CFF87FD3}" destId="{C1058AD0-8C50-4736-9DD5-9BB29A161673}" srcOrd="2" destOrd="0" parTransId="{E7917357-5015-4540-B8C0-06BE56D59BA1}" sibTransId="{1CEEB47D-C9EF-4627-AA8C-BA31FF849997}"/>
    <dgm:cxn modelId="{F3859F89-B0B4-46B3-958A-FB0BADE267B9}" srcId="{5B05D71B-A293-4003-AE87-10378518BD85}" destId="{F2E72F4F-6039-4123-8C88-73BD168DEDBD}" srcOrd="0" destOrd="0" parTransId="{7EE0EDF0-F7FD-4B33-820F-66434A389774}" sibTransId="{217F0011-ACEE-4E1F-8880-409048AE63A4}"/>
    <dgm:cxn modelId="{91C97A8A-283E-461E-AE1D-ACD56657B63F}" srcId="{BA658395-1AB8-4E22-825C-0DC1CFF87FD3}" destId="{A2CC6C9B-51F0-4DFE-A410-88F276DE7A7C}" srcOrd="3" destOrd="0" parTransId="{45FD36C3-28A8-483D-ABF2-3BE398BD215C}" sibTransId="{3959939A-59A6-4BA1-96CC-D57183D654D4}"/>
    <dgm:cxn modelId="{5402F793-8183-4327-9E1A-434F2B2F9A61}" srcId="{AA39224D-89A0-452B-B18B-6C65EC59D3DF}" destId="{24D6EAB6-6460-4DC7-AFEA-193934BBC6C9}" srcOrd="0" destOrd="0" parTransId="{01AD6522-9E29-4C07-AF33-D4BBFCAE270C}" sibTransId="{74525C79-362E-40B8-9FF6-57F7DFE7AD1F}"/>
    <dgm:cxn modelId="{8D033998-86CC-40DF-99E3-9CF537BE7297}" type="presOf" srcId="{4173F9C5-4540-4D9B-A8EE-6DEA11245752}" destId="{12AC7C74-9542-432D-A705-13F87E5AE409}" srcOrd="0" destOrd="0" presId="urn:microsoft.com/office/officeart/2005/8/layout/vList5"/>
    <dgm:cxn modelId="{D9AB1A9E-F78D-4978-B0FC-B906161A9F16}" type="presOf" srcId="{FF5C3BF8-6F67-4F19-A2D6-6CF70336D17B}" destId="{7593555A-0C66-4A67-BD67-917296E04AFC}" srcOrd="0" destOrd="0" presId="urn:microsoft.com/office/officeart/2005/8/layout/vList5"/>
    <dgm:cxn modelId="{74CA4FA5-FDD7-4FF5-B12D-9AB412820418}" type="presOf" srcId="{BA658395-1AB8-4E22-825C-0DC1CFF87FD3}" destId="{B88FDE14-7240-4B52-8BBC-171314F5AE68}" srcOrd="0" destOrd="0" presId="urn:microsoft.com/office/officeart/2005/8/layout/vList5"/>
    <dgm:cxn modelId="{619D3FA6-3D86-4AFC-A368-B71B64CB55FD}" type="presOf" srcId="{FA93359A-6561-4560-BA32-3E95BD543C48}" destId="{2EE946AD-063C-46DC-9FBD-05A711A957E4}" srcOrd="0" destOrd="0" presId="urn:microsoft.com/office/officeart/2005/8/layout/vList5"/>
    <dgm:cxn modelId="{628D40AF-5F05-452D-A106-1AF61D7E4990}" type="presOf" srcId="{5B05D71B-A293-4003-AE87-10378518BD85}" destId="{19FCF9D3-3B1E-49C0-B09C-4FFCE3A1B1DF}" srcOrd="0" destOrd="0" presId="urn:microsoft.com/office/officeart/2005/8/layout/vList5"/>
    <dgm:cxn modelId="{087D6CB5-1A91-4522-8AEE-C3320A4938C7}" srcId="{BA658395-1AB8-4E22-825C-0DC1CFF87FD3}" destId="{9F003BD6-5A5F-48E9-BE74-27DB49BF2DD9}" srcOrd="1" destOrd="0" parTransId="{D6A368A7-231E-4391-9166-6FBAABB3F718}" sibTransId="{4C726EA0-61D0-4816-A11E-F71305304FC4}"/>
    <dgm:cxn modelId="{8BF159CB-C56C-4E1C-B50D-6C44297FFCD7}" type="presOf" srcId="{A2CC6C9B-51F0-4DFE-A410-88F276DE7A7C}" destId="{7A993D36-E8E7-44C4-AEA6-5C9FC79A3933}" srcOrd="0" destOrd="0" presId="urn:microsoft.com/office/officeart/2005/8/layout/vList5"/>
    <dgm:cxn modelId="{FD4A0CCF-8775-467E-A9D3-88748A09CC04}" srcId="{BA658395-1AB8-4E22-825C-0DC1CFF87FD3}" destId="{5B05D71B-A293-4003-AE87-10378518BD85}" srcOrd="4" destOrd="0" parTransId="{EBE12B63-89D2-496D-A539-F0AF42C3DA5D}" sibTransId="{367562C2-6263-43AF-AD61-30D7FA90C483}"/>
    <dgm:cxn modelId="{FA5D1DD0-5AA6-4237-AA3E-EC9E4E15883E}" srcId="{BA658395-1AB8-4E22-825C-0DC1CFF87FD3}" destId="{CEB94783-9D71-46CA-BF96-101504290288}" srcOrd="5" destOrd="0" parTransId="{C1CAF8C3-451B-49DF-A2F8-39C65AEA9798}" sibTransId="{919BDF28-2B5B-4626-A069-E7E17AC81E02}"/>
    <dgm:cxn modelId="{C8AFABDE-2AE4-4185-A32B-549DF1740037}" type="presOf" srcId="{C4A898F2-F8C0-46D5-AF79-D99E5D82D909}" destId="{9B665092-E366-43CB-9A30-34319DC9C0CC}" srcOrd="0" destOrd="0" presId="urn:microsoft.com/office/officeart/2005/8/layout/vList5"/>
    <dgm:cxn modelId="{AE36ED34-A2B1-4CB0-9211-C6A6B421AE15}" type="presParOf" srcId="{B88FDE14-7240-4B52-8BBC-171314F5AE68}" destId="{24C85CB0-F0BF-41BA-8D64-B012A22CC80C}" srcOrd="0" destOrd="0" presId="urn:microsoft.com/office/officeart/2005/8/layout/vList5"/>
    <dgm:cxn modelId="{620F5F70-8CDA-4A97-B07C-193CE95426AA}" type="presParOf" srcId="{24C85CB0-F0BF-41BA-8D64-B012A22CC80C}" destId="{1234DC5F-0B68-4539-AED2-2FCD5DEFB02E}" srcOrd="0" destOrd="0" presId="urn:microsoft.com/office/officeart/2005/8/layout/vList5"/>
    <dgm:cxn modelId="{8B6F4640-0411-4EE1-8572-63CE7CA95625}" type="presParOf" srcId="{24C85CB0-F0BF-41BA-8D64-B012A22CC80C}" destId="{7593555A-0C66-4A67-BD67-917296E04AFC}" srcOrd="1" destOrd="0" presId="urn:microsoft.com/office/officeart/2005/8/layout/vList5"/>
    <dgm:cxn modelId="{059A0958-EF3F-4754-8F4C-9625DE055C9A}" type="presParOf" srcId="{B88FDE14-7240-4B52-8BBC-171314F5AE68}" destId="{067D9D46-1BF6-448F-AA08-D8DBDB4E7C45}" srcOrd="1" destOrd="0" presId="urn:microsoft.com/office/officeart/2005/8/layout/vList5"/>
    <dgm:cxn modelId="{BD2E0C0B-0FF5-4235-9DDD-D52A86899325}" type="presParOf" srcId="{B88FDE14-7240-4B52-8BBC-171314F5AE68}" destId="{A2015037-8B0F-43E3-BB64-D41EBD944272}" srcOrd="2" destOrd="0" presId="urn:microsoft.com/office/officeart/2005/8/layout/vList5"/>
    <dgm:cxn modelId="{3A1658AF-1CF1-43E4-BD2D-68B0157CF773}" type="presParOf" srcId="{A2015037-8B0F-43E3-BB64-D41EBD944272}" destId="{4AFE1139-CA89-4FBF-BF00-8B23B2115ADF}" srcOrd="0" destOrd="0" presId="urn:microsoft.com/office/officeart/2005/8/layout/vList5"/>
    <dgm:cxn modelId="{E2748860-D460-4CBC-97AB-7350EA5C2CF8}" type="presParOf" srcId="{A2015037-8B0F-43E3-BB64-D41EBD944272}" destId="{2EE586D6-380E-46FE-B5D7-AD60DCBCC043}" srcOrd="1" destOrd="0" presId="urn:microsoft.com/office/officeart/2005/8/layout/vList5"/>
    <dgm:cxn modelId="{D4ED4239-6205-4FCC-8199-81303DBAF595}" type="presParOf" srcId="{B88FDE14-7240-4B52-8BBC-171314F5AE68}" destId="{8923E30C-A90C-4E06-9C13-8300D2FAE2D6}" srcOrd="3" destOrd="0" presId="urn:microsoft.com/office/officeart/2005/8/layout/vList5"/>
    <dgm:cxn modelId="{4125564B-75CB-46DB-AD7F-E30165DE82CF}" type="presParOf" srcId="{B88FDE14-7240-4B52-8BBC-171314F5AE68}" destId="{C08C0734-4661-467F-82A5-A2149611CEFB}" srcOrd="4" destOrd="0" presId="urn:microsoft.com/office/officeart/2005/8/layout/vList5"/>
    <dgm:cxn modelId="{3F6EC7EB-8BF1-404F-9B72-5DFF232B05A7}" type="presParOf" srcId="{C08C0734-4661-467F-82A5-A2149611CEFB}" destId="{7F2F84C5-C3C5-4354-9D79-4FE9CEA46496}" srcOrd="0" destOrd="0" presId="urn:microsoft.com/office/officeart/2005/8/layout/vList5"/>
    <dgm:cxn modelId="{81DE38E6-56FF-489D-9FD3-FB0B9FF08659}" type="presParOf" srcId="{C08C0734-4661-467F-82A5-A2149611CEFB}" destId="{2EE946AD-063C-46DC-9FBD-05A711A957E4}" srcOrd="1" destOrd="0" presId="urn:microsoft.com/office/officeart/2005/8/layout/vList5"/>
    <dgm:cxn modelId="{296BC028-DB9E-4ACB-A17E-A761ADF737D9}" type="presParOf" srcId="{B88FDE14-7240-4B52-8BBC-171314F5AE68}" destId="{B03AE709-53D6-446E-A9A5-442866304A2C}" srcOrd="5" destOrd="0" presId="urn:microsoft.com/office/officeart/2005/8/layout/vList5"/>
    <dgm:cxn modelId="{6FB781C0-DBC1-4E60-AE1C-965E858AFE94}" type="presParOf" srcId="{B88FDE14-7240-4B52-8BBC-171314F5AE68}" destId="{29281BDF-0CAA-4797-A2FD-36862668F59D}" srcOrd="6" destOrd="0" presId="urn:microsoft.com/office/officeart/2005/8/layout/vList5"/>
    <dgm:cxn modelId="{2F4616EB-CF26-40E9-AA52-C12CDFA25F00}" type="presParOf" srcId="{29281BDF-0CAA-4797-A2FD-36862668F59D}" destId="{7A993D36-E8E7-44C4-AEA6-5C9FC79A3933}" srcOrd="0" destOrd="0" presId="urn:microsoft.com/office/officeart/2005/8/layout/vList5"/>
    <dgm:cxn modelId="{B3CB6351-7E9A-46CD-978C-203D6FF7F1A0}" type="presParOf" srcId="{29281BDF-0CAA-4797-A2FD-36862668F59D}" destId="{9B665092-E366-43CB-9A30-34319DC9C0CC}" srcOrd="1" destOrd="0" presId="urn:microsoft.com/office/officeart/2005/8/layout/vList5"/>
    <dgm:cxn modelId="{1CAD0B9B-02AB-4313-9A19-9727451A6723}" type="presParOf" srcId="{B88FDE14-7240-4B52-8BBC-171314F5AE68}" destId="{4C7A34A0-E541-4AC3-B4C8-92B49999CFBD}" srcOrd="7" destOrd="0" presId="urn:microsoft.com/office/officeart/2005/8/layout/vList5"/>
    <dgm:cxn modelId="{D961FADC-88C6-4657-8781-542371C09E24}" type="presParOf" srcId="{B88FDE14-7240-4B52-8BBC-171314F5AE68}" destId="{1347A6DB-FADD-4145-AC5E-D3EBC32C52FE}" srcOrd="8" destOrd="0" presId="urn:microsoft.com/office/officeart/2005/8/layout/vList5"/>
    <dgm:cxn modelId="{F44E3F1F-4C27-4CDE-9468-361B6D5528E2}" type="presParOf" srcId="{1347A6DB-FADD-4145-AC5E-D3EBC32C52FE}" destId="{19FCF9D3-3B1E-49C0-B09C-4FFCE3A1B1DF}" srcOrd="0" destOrd="0" presId="urn:microsoft.com/office/officeart/2005/8/layout/vList5"/>
    <dgm:cxn modelId="{BDA09AF3-CAE6-43AC-9537-8E6326361695}" type="presParOf" srcId="{1347A6DB-FADD-4145-AC5E-D3EBC32C52FE}" destId="{AE608EAF-1FE4-43C0-965B-D8FB5A17FB9B}" srcOrd="1" destOrd="0" presId="urn:microsoft.com/office/officeart/2005/8/layout/vList5"/>
    <dgm:cxn modelId="{217BBFAC-8EA9-460A-BF7C-2C34A38AE97A}" type="presParOf" srcId="{B88FDE14-7240-4B52-8BBC-171314F5AE68}" destId="{6608188E-E8A2-4585-92E8-36D8292B4980}" srcOrd="9" destOrd="0" presId="urn:microsoft.com/office/officeart/2005/8/layout/vList5"/>
    <dgm:cxn modelId="{7A4E3ADD-8E00-4AD1-BD6F-2CAE2F04B6E4}" type="presParOf" srcId="{B88FDE14-7240-4B52-8BBC-171314F5AE68}" destId="{937D4668-0571-469F-9411-419B4F19C5D6}" srcOrd="10" destOrd="0" presId="urn:microsoft.com/office/officeart/2005/8/layout/vList5"/>
    <dgm:cxn modelId="{BAC6BFF0-0ABB-41F2-A05D-134C2FA2E9B6}" type="presParOf" srcId="{937D4668-0571-469F-9411-419B4F19C5D6}" destId="{EFCACE2D-E684-417A-A8C8-AEB91AB3252B}" srcOrd="0" destOrd="0" presId="urn:microsoft.com/office/officeart/2005/8/layout/vList5"/>
    <dgm:cxn modelId="{D2426D1B-427F-4B63-90C3-228EBEED9C51}" type="presParOf" srcId="{937D4668-0571-469F-9411-419B4F19C5D6}" destId="{12AC7C74-9542-432D-A705-13F87E5AE409}" srcOrd="1" destOrd="0" presId="urn:microsoft.com/office/officeart/2005/8/layout/vList5"/>
    <dgm:cxn modelId="{CC3EEACA-7ADB-45F2-AD81-64B432AA3F3C}" type="presParOf" srcId="{B88FDE14-7240-4B52-8BBC-171314F5AE68}" destId="{9A8A0AC5-7157-4C30-ABDF-389487E600EA}" srcOrd="11" destOrd="0" presId="urn:microsoft.com/office/officeart/2005/8/layout/vList5"/>
    <dgm:cxn modelId="{ACB622BA-994B-4A80-AB7F-2FE6CC0CA21A}" type="presParOf" srcId="{B88FDE14-7240-4B52-8BBC-171314F5AE68}" destId="{29958B9D-633C-4A53-8C6B-CAC35AFD5D38}" srcOrd="12" destOrd="0" presId="urn:microsoft.com/office/officeart/2005/8/layout/vList5"/>
    <dgm:cxn modelId="{5EA8C933-E14A-41DC-AF4D-4F00C76152D7}" type="presParOf" srcId="{29958B9D-633C-4A53-8C6B-CAC35AFD5D38}" destId="{8419171D-9A88-4458-81F0-CF5709C479E7}" srcOrd="0" destOrd="0" presId="urn:microsoft.com/office/officeart/2005/8/layout/vList5"/>
    <dgm:cxn modelId="{09A41C60-4D2B-4D8B-A3EA-BD065E916403}" type="presParOf" srcId="{29958B9D-633C-4A53-8C6B-CAC35AFD5D38}" destId="{3CF8D66E-3955-4500-8660-2F363615862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Fill out the </a:t>
          </a:r>
          <a:r>
            <a:rPr lang="en-GB" b="0" dirty="0" err="1">
              <a:solidFill>
                <a:schemeClr val="tx1"/>
              </a:solidFill>
            </a:rPr>
            <a:t>CITATION.cff</a:t>
          </a:r>
          <a:r>
            <a:rPr lang="en-GB" b="0" dirty="0">
              <a:solidFill>
                <a:schemeClr val="tx1"/>
              </a:solidFill>
            </a:rPr>
            <a:t>, README.md, and CODE_OF_CONDUCT.md files in your forked repositories according to the instructions. Commit the changes and validate them by visiting your Git book website.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Recognize accompanying files required in the Git repository</a:t>
          </a:r>
          <a:endParaRPr lang="en-MK" sz="26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125E5E97-C7C6-CF4F-8EC0-07E9CA22C125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669EF7-8215-9F4E-9226-1C00E76949DF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Describe relevant software tools for creating and validating accompanying files</a:t>
          </a:r>
        </a:p>
      </dsp:txBody>
      <dsp:txXfrm>
        <a:off x="920631" y="1740535"/>
        <a:ext cx="9535243" cy="870267"/>
      </dsp:txXfrm>
    </dsp:sp>
    <dsp:sp modelId="{5EFFC3B3-D660-A448-8779-2CAE64D9F082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1D75B1-CFBE-BC4D-82DF-B917E314FC5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Develop accompanying files for repositories hosting FAIR-by-Design learning materials</a:t>
          </a:r>
        </a:p>
      </dsp:txBody>
      <dsp:txXfrm>
        <a:off x="604289" y="3045936"/>
        <a:ext cx="9851585" cy="870267"/>
      </dsp:txXfrm>
    </dsp:sp>
    <dsp:sp modelId="{1A53D0BC-8359-9E4A-937D-37439310AAAB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93345" rIns="46673" bIns="9334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1" kern="1200" dirty="0">
              <a:solidFill>
                <a:schemeClr val="tx1"/>
              </a:solidFill>
            </a:rPr>
            <a:t>File Descriptions</a:t>
          </a:r>
          <a:endParaRPr lang="en-MK" sz="35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018" tIns="93345" rIns="46673" bIns="9334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1" kern="1200" dirty="0">
              <a:solidFill>
                <a:schemeClr val="tx1"/>
              </a:solidFill>
            </a:rPr>
            <a:t>Editing Instructions</a:t>
          </a:r>
          <a:endParaRPr lang="en-MK" sz="35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018" tIns="93345" rIns="46673" bIns="9334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1" kern="1200" dirty="0">
              <a:solidFill>
                <a:schemeClr val="tx1"/>
              </a:solidFill>
            </a:rPr>
            <a:t>Committing Changes</a:t>
          </a:r>
          <a:endParaRPr lang="en-MK" sz="35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60AA21-2F9C-4416-A983-5D740A7EAB1F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Citation information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Machine readable, controlled vocabularies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Renders citation information on GitHub</a:t>
          </a:r>
        </a:p>
      </dsp:txBody>
      <dsp:txXfrm rot="-5400000">
        <a:off x="3785616" y="197117"/>
        <a:ext cx="6675221" cy="1012303"/>
      </dsp:txXfrm>
    </dsp:sp>
    <dsp:sp modelId="{C5159453-D634-4C09-856B-4FEAA13D09A4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>
              <a:solidFill>
                <a:schemeClr val="tx1"/>
              </a:solidFill>
            </a:rPr>
            <a:t>CITATION.cff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68454" y="70578"/>
        <a:ext cx="3648708" cy="1265378"/>
      </dsp:txXfrm>
    </dsp:sp>
    <dsp:sp modelId="{CF9CF89F-1353-41F9-8F65-5B125836A7D7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Free text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Description of the repository, shown on the homepage</a:t>
          </a:r>
        </a:p>
      </dsp:txBody>
      <dsp:txXfrm rot="-5400000">
        <a:off x="3785616" y="1669517"/>
        <a:ext cx="6675221" cy="1012303"/>
      </dsp:txXfrm>
    </dsp:sp>
    <dsp:sp modelId="{9A5689C0-D97E-4FF4-8FBA-7C8ED7907778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/>
              </a:solidFill>
            </a:rPr>
            <a:t>README.md</a:t>
          </a:r>
        </a:p>
      </dsp:txBody>
      <dsp:txXfrm>
        <a:off x="68454" y="1542979"/>
        <a:ext cx="3648708" cy="1265378"/>
      </dsp:txXfrm>
    </dsp:sp>
    <dsp:sp modelId="{026C5EF2-88C3-441F-BB2A-C6027B4680A4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Standard for community engagement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Conflict resolution guidelines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Rendered on GitHub</a:t>
          </a:r>
        </a:p>
      </dsp:txBody>
      <dsp:txXfrm rot="-5400000">
        <a:off x="3785616" y="3141918"/>
        <a:ext cx="6675221" cy="1012303"/>
      </dsp:txXfrm>
    </dsp:sp>
    <dsp:sp modelId="{9E7A5ECA-2F85-42D3-955C-A2C682CEFCF0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/>
              </a:solidFill>
            </a:rPr>
            <a:t>CODE_OF_CONDUCT.md</a:t>
          </a:r>
        </a:p>
      </dsp:txBody>
      <dsp:txXfrm>
        <a:off x="68454" y="3015380"/>
        <a:ext cx="3648708" cy="126537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93555A-0C66-4A67-BD67-917296E04AFC}">
      <dsp:nvSpPr>
        <dsp:cNvPr id="0" name=""/>
        <dsp:cNvSpPr/>
      </dsp:nvSpPr>
      <dsp:spPr>
        <a:xfrm rot="5400000">
          <a:off x="6912219" y="-3066634"/>
          <a:ext cx="476777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list of authors</a:t>
          </a:r>
        </a:p>
      </dsp:txBody>
      <dsp:txXfrm rot="-5400000">
        <a:off x="3785616" y="83243"/>
        <a:ext cx="6706710" cy="430229"/>
      </dsp:txXfrm>
    </dsp:sp>
    <dsp:sp modelId="{1234DC5F-0B68-4539-AED2-2FCD5DEFB02E}">
      <dsp:nvSpPr>
        <dsp:cNvPr id="0" name=""/>
        <dsp:cNvSpPr/>
      </dsp:nvSpPr>
      <dsp:spPr>
        <a:xfrm>
          <a:off x="0" y="371"/>
          <a:ext cx="3785616" cy="59597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tx1"/>
              </a:solidFill>
              <a:latin typeface="Consolas" panose="020B0609020204030204" pitchFamily="49" charset="0"/>
            </a:rPr>
            <a:t>authors</a:t>
          </a:r>
        </a:p>
      </dsp:txBody>
      <dsp:txXfrm>
        <a:off x="29093" y="29464"/>
        <a:ext cx="3727430" cy="537785"/>
      </dsp:txXfrm>
    </dsp:sp>
    <dsp:sp modelId="{2EE586D6-380E-46FE-B5D7-AD60DCBCC043}">
      <dsp:nvSpPr>
        <dsp:cNvPr id="0" name=""/>
        <dsp:cNvSpPr/>
      </dsp:nvSpPr>
      <dsp:spPr>
        <a:xfrm rot="5400000">
          <a:off x="6912219" y="-2440863"/>
          <a:ext cx="476777" cy="672998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title of the training</a:t>
          </a:r>
        </a:p>
      </dsp:txBody>
      <dsp:txXfrm rot="-5400000">
        <a:off x="3785616" y="709014"/>
        <a:ext cx="6706710" cy="430229"/>
      </dsp:txXfrm>
    </dsp:sp>
    <dsp:sp modelId="{4AFE1139-CA89-4FBF-BF00-8B23B2115ADF}">
      <dsp:nvSpPr>
        <dsp:cNvPr id="0" name=""/>
        <dsp:cNvSpPr/>
      </dsp:nvSpPr>
      <dsp:spPr>
        <a:xfrm>
          <a:off x="0" y="626142"/>
          <a:ext cx="3785616" cy="59597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tx1"/>
              </a:solidFill>
              <a:latin typeface="Consolas" panose="020B0609020204030204" pitchFamily="49" charset="0"/>
            </a:rPr>
            <a:t>title</a:t>
          </a:r>
          <a:r>
            <a:rPr lang="en-US" sz="3000" kern="1200" dirty="0"/>
            <a:t> </a:t>
          </a:r>
        </a:p>
      </dsp:txBody>
      <dsp:txXfrm>
        <a:off x="29093" y="655235"/>
        <a:ext cx="3727430" cy="537785"/>
      </dsp:txXfrm>
    </dsp:sp>
    <dsp:sp modelId="{2EE946AD-063C-46DC-9FBD-05A711A957E4}">
      <dsp:nvSpPr>
        <dsp:cNvPr id="0" name=""/>
        <dsp:cNvSpPr/>
      </dsp:nvSpPr>
      <dsp:spPr>
        <a:xfrm rot="5400000">
          <a:off x="6912219" y="-1815093"/>
          <a:ext cx="476777" cy="672998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short abstract describing the learning materials</a:t>
          </a:r>
        </a:p>
      </dsp:txBody>
      <dsp:txXfrm rot="-5400000">
        <a:off x="3785616" y="1334784"/>
        <a:ext cx="6706710" cy="430229"/>
      </dsp:txXfrm>
    </dsp:sp>
    <dsp:sp modelId="{7F2F84C5-C3C5-4354-9D79-4FE9CEA46496}">
      <dsp:nvSpPr>
        <dsp:cNvPr id="0" name=""/>
        <dsp:cNvSpPr/>
      </dsp:nvSpPr>
      <dsp:spPr>
        <a:xfrm>
          <a:off x="0" y="1251912"/>
          <a:ext cx="3785616" cy="59597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tx1"/>
              </a:solidFill>
              <a:latin typeface="Consolas" panose="020B0609020204030204" pitchFamily="49" charset="0"/>
            </a:rPr>
            <a:t>abstract</a:t>
          </a:r>
          <a:r>
            <a:rPr lang="en-US" sz="3000" kern="1200" dirty="0"/>
            <a:t> </a:t>
          </a:r>
        </a:p>
      </dsp:txBody>
      <dsp:txXfrm>
        <a:off x="29093" y="1281005"/>
        <a:ext cx="3727430" cy="537785"/>
      </dsp:txXfrm>
    </dsp:sp>
    <dsp:sp modelId="{9B665092-E366-43CB-9A30-34319DC9C0CC}">
      <dsp:nvSpPr>
        <dsp:cNvPr id="0" name=""/>
        <dsp:cNvSpPr/>
      </dsp:nvSpPr>
      <dsp:spPr>
        <a:xfrm rot="5400000">
          <a:off x="6912219" y="-1189323"/>
          <a:ext cx="476777" cy="672998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license under which the material is made available</a:t>
          </a:r>
        </a:p>
      </dsp:txBody>
      <dsp:txXfrm rot="-5400000">
        <a:off x="3785616" y="1960554"/>
        <a:ext cx="6706710" cy="430229"/>
      </dsp:txXfrm>
    </dsp:sp>
    <dsp:sp modelId="{7A993D36-E8E7-44C4-AEA6-5C9FC79A3933}">
      <dsp:nvSpPr>
        <dsp:cNvPr id="0" name=""/>
        <dsp:cNvSpPr/>
      </dsp:nvSpPr>
      <dsp:spPr>
        <a:xfrm>
          <a:off x="0" y="1877683"/>
          <a:ext cx="3785616" cy="59597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Consolas" panose="020B0609020204030204" pitchFamily="49" charset="0"/>
            </a:rPr>
            <a:t>license (!)</a:t>
          </a:r>
          <a:r>
            <a:rPr lang="en-US" sz="3000" kern="1200" dirty="0"/>
            <a:t> </a:t>
          </a:r>
        </a:p>
      </dsp:txBody>
      <dsp:txXfrm>
        <a:off x="29093" y="1906776"/>
        <a:ext cx="3727430" cy="537785"/>
      </dsp:txXfrm>
    </dsp:sp>
    <dsp:sp modelId="{AE608EAF-1FE4-43C0-965B-D8FB5A17FB9B}">
      <dsp:nvSpPr>
        <dsp:cNvPr id="0" name=""/>
        <dsp:cNvSpPr/>
      </dsp:nvSpPr>
      <dsp:spPr>
        <a:xfrm rot="5400000">
          <a:off x="6912219" y="-563552"/>
          <a:ext cx="476777" cy="6729984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a URL pointing to the license set in the License field</a:t>
          </a:r>
        </a:p>
      </dsp:txBody>
      <dsp:txXfrm rot="-5400000">
        <a:off x="3785616" y="2586325"/>
        <a:ext cx="6706710" cy="430229"/>
      </dsp:txXfrm>
    </dsp:sp>
    <dsp:sp modelId="{19FCF9D3-3B1E-49C0-B09C-4FFCE3A1B1DF}">
      <dsp:nvSpPr>
        <dsp:cNvPr id="0" name=""/>
        <dsp:cNvSpPr/>
      </dsp:nvSpPr>
      <dsp:spPr>
        <a:xfrm>
          <a:off x="0" y="2503453"/>
          <a:ext cx="3785616" cy="59597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tx1"/>
              </a:solidFill>
              <a:latin typeface="Consolas" panose="020B0609020204030204" pitchFamily="49" charset="0"/>
            </a:rPr>
            <a:t>license-</a:t>
          </a:r>
          <a:r>
            <a:rPr lang="en-US" sz="3000" kern="1200" dirty="0" err="1">
              <a:solidFill>
                <a:schemeClr val="tx1"/>
              </a:solidFill>
              <a:latin typeface="Consolas" panose="020B0609020204030204" pitchFamily="49" charset="0"/>
            </a:rPr>
            <a:t>url</a:t>
          </a:r>
          <a:r>
            <a:rPr lang="en-US" sz="3000" kern="1200" dirty="0">
              <a:solidFill>
                <a:schemeClr val="tx1"/>
              </a:solidFill>
              <a:latin typeface="Consolas" panose="020B0609020204030204" pitchFamily="49" charset="0"/>
            </a:rPr>
            <a:t> (!)</a:t>
          </a:r>
        </a:p>
      </dsp:txBody>
      <dsp:txXfrm>
        <a:off x="29093" y="2532546"/>
        <a:ext cx="3727430" cy="537785"/>
      </dsp:txXfrm>
    </dsp:sp>
    <dsp:sp modelId="{12AC7C74-9542-432D-A705-13F87E5AE409}">
      <dsp:nvSpPr>
        <dsp:cNvPr id="0" name=""/>
        <dsp:cNvSpPr/>
      </dsp:nvSpPr>
      <dsp:spPr>
        <a:xfrm rot="5400000">
          <a:off x="6912219" y="62217"/>
          <a:ext cx="476777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a list of keywords describing the training</a:t>
          </a:r>
        </a:p>
      </dsp:txBody>
      <dsp:txXfrm rot="-5400000">
        <a:off x="3785616" y="3212094"/>
        <a:ext cx="6706710" cy="430229"/>
      </dsp:txXfrm>
    </dsp:sp>
    <dsp:sp modelId="{EFCACE2D-E684-417A-A8C8-AEB91AB3252B}">
      <dsp:nvSpPr>
        <dsp:cNvPr id="0" name=""/>
        <dsp:cNvSpPr/>
      </dsp:nvSpPr>
      <dsp:spPr>
        <a:xfrm>
          <a:off x="0" y="3129223"/>
          <a:ext cx="3785616" cy="59597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tx1"/>
              </a:solidFill>
              <a:latin typeface="Consolas" panose="020B0609020204030204" pitchFamily="49" charset="0"/>
            </a:rPr>
            <a:t>keywords</a:t>
          </a:r>
        </a:p>
      </dsp:txBody>
      <dsp:txXfrm>
        <a:off x="29093" y="3158316"/>
        <a:ext cx="3727430" cy="537785"/>
      </dsp:txXfrm>
    </dsp:sp>
    <dsp:sp modelId="{3CF8D66E-3955-4500-8660-2F3636158627}">
      <dsp:nvSpPr>
        <dsp:cNvPr id="0" name=""/>
        <dsp:cNvSpPr/>
      </dsp:nvSpPr>
      <dsp:spPr>
        <a:xfrm rot="5400000">
          <a:off x="6912219" y="687988"/>
          <a:ext cx="476777" cy="672998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URL to the GitHub repository hosting the materials</a:t>
          </a:r>
        </a:p>
      </dsp:txBody>
      <dsp:txXfrm rot="-5400000">
        <a:off x="3785616" y="3837865"/>
        <a:ext cx="6706710" cy="430229"/>
      </dsp:txXfrm>
    </dsp:sp>
    <dsp:sp modelId="{8419171D-9A88-4458-81F0-CF5709C479E7}">
      <dsp:nvSpPr>
        <dsp:cNvPr id="0" name=""/>
        <dsp:cNvSpPr/>
      </dsp:nvSpPr>
      <dsp:spPr>
        <a:xfrm>
          <a:off x="0" y="3754994"/>
          <a:ext cx="3785616" cy="59597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tx1"/>
              </a:solidFill>
              <a:latin typeface="Consolas" panose="020B0609020204030204" pitchFamily="49" charset="0"/>
            </a:rPr>
            <a:t>repository</a:t>
          </a:r>
        </a:p>
      </dsp:txBody>
      <dsp:txXfrm>
        <a:off x="29093" y="3784087"/>
        <a:ext cx="3727430" cy="5377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b="0" kern="1200" dirty="0">
              <a:solidFill>
                <a:schemeClr val="tx1"/>
              </a:solidFill>
            </a:rPr>
            <a:t>Fill out the </a:t>
          </a:r>
          <a:r>
            <a:rPr lang="en-GB" sz="3900" b="0" kern="1200" dirty="0" err="1">
              <a:solidFill>
                <a:schemeClr val="tx1"/>
              </a:solidFill>
            </a:rPr>
            <a:t>CITATION.cff</a:t>
          </a:r>
          <a:r>
            <a:rPr lang="en-GB" sz="3900" b="0" kern="1200" dirty="0">
              <a:solidFill>
                <a:schemeClr val="tx1"/>
              </a:solidFill>
            </a:rPr>
            <a:t>, README.md, and CODE_OF_CONDUCT.md files in your forked repositories according to the instructions. Commit the changes and validate them by visiting your Git book website.</a:t>
          </a:r>
          <a:endParaRPr lang="en-MK" sz="39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19-Aug-23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9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0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1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8.png"/><Relationship Id="rId8" Type="http://schemas.openxmlformats.org/officeDocument/2006/relationships/image" Target="../media/image9.svg"/><Relationship Id="rId9" Type="http://schemas.openxmlformats.org/officeDocument/2006/relationships/image" Target="../media/image10.png"/><Relationship Id="rId10" Type="http://schemas.openxmlformats.org/officeDocument/2006/relationships/image" Target="../media/image11.svg"/><Relationship Id="rId11" Type="http://schemas.openxmlformats.org/officeDocument/2006/relationships/image" Target="../media/image12.png"/><Relationship Id="rId12" Type="http://schemas.openxmlformats.org/officeDocument/2006/relationships/image" Target="../media/image13.sv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jpg"/><Relationship Id="rId3" Type="http://schemas.openxmlformats.org/officeDocument/2006/relationships/hyperlink" Target="https://pixabay.com/users/oldiefan-740865" TargetMode="External"/><Relationship Id="rId4" Type="http://schemas.openxmlformats.org/officeDocument/2006/relationships/hyperlink" Target="https://pixabay.com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jpg"/><Relationship Id="rId3" Type="http://schemas.openxmlformats.org/officeDocument/2006/relationships/hyperlink" Target="https://pixabay.com/users/e_stamm-5995572" TargetMode="External"/><Relationship Id="rId4" Type="http://schemas.openxmlformats.org/officeDocument/2006/relationships/hyperlink" Target="https://pixabay.com/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itation-file-format.github.io/cff-initializer-javascript/#/upda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Publishing </a:t>
            </a:r>
            <a:r>
              <a:rPr lang="it-IT" dirty="0" err="1"/>
              <a:t>Preparations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94BB2-0D8C-79F7-FFA8-19FDDBB4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CITATION.cff</a:t>
            </a:r>
            <a:r>
              <a:rPr lang="en-US" dirty="0"/>
              <a:t> – Validation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7F1F0D-9925-2422-CA33-F6C2C759420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2050" name="Picture 2" descr="Validating the edits made to CITATION.cff">
            <a:extLst>
              <a:ext uri="{FF2B5EF4-FFF2-40B4-BE49-F238E27FC236}">
                <a16:creationId xmlns:a16="http://schemas.microsoft.com/office/drawing/2014/main" id="{F5F62373-1F35-CBC0-0223-73DCDECF816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962" y="1905155"/>
            <a:ext cx="2989169" cy="36079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xample Validation Error">
            <a:extLst>
              <a:ext uri="{FF2B5EF4-FFF2-40B4-BE49-F238E27FC236}">
                <a16:creationId xmlns:a16="http://schemas.microsoft.com/office/drawing/2014/main" id="{4954C514-1CE7-C41C-4471-C621D21E30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705" y="1905155"/>
            <a:ext cx="5369351" cy="36072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7C1BEC-3FF2-B277-7270-2C115E83B767}"/>
              </a:ext>
            </a:extLst>
          </p:cNvPr>
          <p:cNvSpPr txBox="1"/>
          <p:nvPr/>
        </p:nvSpPr>
        <p:spPr>
          <a:xfrm>
            <a:off x="3233455" y="2590658"/>
            <a:ext cx="746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C74B22-8599-AA35-4BF8-F6ECA41D543C}"/>
              </a:ext>
            </a:extLst>
          </p:cNvPr>
          <p:cNvSpPr txBox="1"/>
          <p:nvPr/>
        </p:nvSpPr>
        <p:spPr>
          <a:xfrm>
            <a:off x="10064337" y="2590658"/>
            <a:ext cx="679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❌</a:t>
            </a:r>
          </a:p>
        </p:txBody>
      </p:sp>
    </p:spTree>
    <p:extLst>
      <p:ext uri="{BB962C8B-B14F-4D97-AF65-F5344CB8AC3E}">
        <p14:creationId xmlns:p14="http://schemas.microsoft.com/office/powerpoint/2010/main" val="3772445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64982-1372-A45E-D03D-B6CEDCE9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README.md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AB0F5-7E76-391B-E37A-BEF9DE7881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Standard Markdown, editable with Obsidian</a:t>
            </a:r>
          </a:p>
          <a:p>
            <a:r>
              <a:rPr lang="en-US" dirty="0"/>
              <a:t>Free text, without strict structure requirements</a:t>
            </a:r>
          </a:p>
          <a:p>
            <a:r>
              <a:rPr lang="en-US" dirty="0"/>
              <a:t>Ensure presence of:</a:t>
            </a:r>
          </a:p>
          <a:p>
            <a:pPr lvl="1"/>
            <a:r>
              <a:rPr lang="en-US" sz="2800" dirty="0"/>
              <a:t>Skills4EOSC header image</a:t>
            </a:r>
          </a:p>
          <a:p>
            <a:pPr lvl="1"/>
            <a:r>
              <a:rPr lang="en-US" sz="2800" dirty="0"/>
              <a:t>Optional reference to the template repository</a:t>
            </a:r>
          </a:p>
        </p:txBody>
      </p:sp>
      <p:pic>
        <p:nvPicPr>
          <p:cNvPr id="6" name="Picture 5" descr="Preview of an example README.md file, as shown on GitHub.com">
            <a:extLst>
              <a:ext uri="{FF2B5EF4-FFF2-40B4-BE49-F238E27FC236}">
                <a16:creationId xmlns:a16="http://schemas.microsoft.com/office/drawing/2014/main" id="{D34EEBEA-0208-BAA0-BAEB-4A34E54B7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2" y="2279277"/>
            <a:ext cx="5384676" cy="2813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47DFF0-2367-E91D-F99B-9AF1DB00941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3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9492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5B6E9CD-FF29-E36B-BE56-6114ABC08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CODE_OF_CONDUCT.md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D83A039-2F34-259F-A1BB-5875D22E5B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Generic text</a:t>
            </a:r>
          </a:p>
          <a:p>
            <a:r>
              <a:rPr lang="en-US" dirty="0"/>
              <a:t>Templates available online</a:t>
            </a:r>
          </a:p>
          <a:p>
            <a:pPr lvl="1"/>
            <a:r>
              <a:rPr lang="en-US" sz="2800" dirty="0"/>
              <a:t>The FAIR-by-Design templates repository also includes one</a:t>
            </a:r>
          </a:p>
          <a:p>
            <a:pPr lvl="1"/>
            <a:r>
              <a:rPr lang="en-US" sz="2800" dirty="0"/>
              <a:t>In most cases a single change is required: contact email</a:t>
            </a:r>
          </a:p>
        </p:txBody>
      </p:sp>
      <p:pic>
        <p:nvPicPr>
          <p:cNvPr id="11" name="Picture 10" descr="Preview of an example CODE_OF_CONDUCT.md file, as shown on GitHub.com">
            <a:extLst>
              <a:ext uri="{FF2B5EF4-FFF2-40B4-BE49-F238E27FC236}">
                <a16:creationId xmlns:a16="http://schemas.microsoft.com/office/drawing/2014/main" id="{E2E89453-F8E3-23C8-5A72-C96E3E082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369090"/>
            <a:ext cx="5181600" cy="32644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F48B2-C8D4-4877-F9F7-5B2CF1F93F6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3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210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4F225-EE73-765A-F4CA-9510A2962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Committing Changes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F052B3-555A-F26A-E325-1DCA3521A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62700" cy="4351338"/>
          </a:xfrm>
        </p:spPr>
        <p:txBody>
          <a:bodyPr>
            <a:normAutofit/>
          </a:bodyPr>
          <a:lstStyle/>
          <a:p>
            <a:r>
              <a:rPr lang="en-US" dirty="0"/>
              <a:t>Any changes to </a:t>
            </a:r>
            <a:r>
              <a:rPr lang="en-US" dirty="0" err="1"/>
              <a:t>CITATION.cff</a:t>
            </a:r>
            <a:r>
              <a:rPr lang="en-US" dirty="0"/>
              <a:t> start an automated workflow</a:t>
            </a:r>
          </a:p>
          <a:p>
            <a:pPr lvl="1"/>
            <a:r>
              <a:rPr lang="en-US" sz="2800" dirty="0"/>
              <a:t>Validate syntax and controlled vocabularies</a:t>
            </a:r>
          </a:p>
          <a:p>
            <a:pPr lvl="1"/>
            <a:r>
              <a:rPr lang="en-US" sz="2800" dirty="0"/>
              <a:t>Publish updated information in the Git book</a:t>
            </a:r>
          </a:p>
          <a:p>
            <a:r>
              <a:rPr lang="en-US" dirty="0"/>
              <a:t>Validation errors interrupt the workflow, and a notification email is sent to the owner of the repository</a:t>
            </a:r>
          </a:p>
        </p:txBody>
      </p:sp>
      <p:pic>
        <p:nvPicPr>
          <p:cNvPr id="3074" name="Picture 2" descr="CITATION.cff workflow error">
            <a:extLst>
              <a:ext uri="{FF2B5EF4-FFF2-40B4-BE49-F238E27FC236}">
                <a16:creationId xmlns:a16="http://schemas.microsoft.com/office/drawing/2014/main" id="{056A4617-F46C-B6C0-61ED-E2A9BDEF9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29453" y="1825625"/>
            <a:ext cx="3959717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FD0B0-9407-2328-12A7-4806D84452F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3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3403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9ED380C-4DD1-B7CC-BE9E-2638A2215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Publishing Preparation in Practice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AB74D-B213-C04F-036C-9CECEBD484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graphicFrame>
        <p:nvGraphicFramePr>
          <p:cNvPr id="8" name="Content Placeholder 4" descr="You have been tasked to develop a new course on the topic of Open Science for policy makers. You already went through step 1 of the backward instructional process and defined the essential information including learning objectives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331380"/>
              </p:ext>
            </p:extLst>
          </p:nvPr>
        </p:nvGraphicFramePr>
        <p:xfrm>
          <a:off x="838200" y="1690692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624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/>
              <a:t>vojdan.kjorveziroski@finki.ukim.mk</a:t>
            </a:r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5" name="Content Placeholder 5" descr="Recognize metadata&#10;Identify Permanent Identifiers (PIDs)&#10;Compare licenses&#10;Write attribution&#10;Categorizing learning repositories&#10;Interpret the instructional design process&#10;Preparing learning objectives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108269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phic 6">
            <a:extLst>
              <a:ext uri="{FF2B5EF4-FFF2-40B4-BE49-F238E27FC236}">
                <a16:creationId xmlns:a16="http://schemas.microsoft.com/office/drawing/2014/main" id="{21F62C99-996E-223D-9CFC-0BA64E586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0303" y="2230394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AB4E538-B5C7-8572-0271-ACEA9B801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320112" y="3603111"/>
            <a:ext cx="842319" cy="84231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BBDE7EC-2F18-4A78-1078-40CDE3880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81332" y="4853996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9735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526A7-54A8-16EE-9688-9242B27D4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Accompanying Files in a Nutshell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21B3C4-30FB-A6B2-EBEA-399DC9C3B0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2" r="10322"/>
          <a:stretch/>
        </p:blipFill>
        <p:spPr>
          <a:xfrm>
            <a:off x="838200" y="1825625"/>
            <a:ext cx="4890247" cy="4106669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87A2E-F4AE-89A0-29C0-1C4E2D7B0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9982" y="1825625"/>
            <a:ext cx="544381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Files which are present in the Git repository</a:t>
            </a:r>
          </a:p>
          <a:p>
            <a:r>
              <a:rPr lang="en-US" dirty="0"/>
              <a:t>Can either be free text or follow a strict schema</a:t>
            </a:r>
          </a:p>
          <a:p>
            <a:pPr lvl="1"/>
            <a:r>
              <a:rPr lang="en-US" sz="2800" dirty="0"/>
              <a:t>README.md vs. </a:t>
            </a:r>
            <a:r>
              <a:rPr lang="en-US" sz="2800" dirty="0" err="1"/>
              <a:t>CITATION.cff</a:t>
            </a:r>
            <a:endParaRPr lang="en-US" sz="2800" dirty="0"/>
          </a:p>
          <a:p>
            <a:r>
              <a:rPr lang="en-US" dirty="0"/>
              <a:t>Readable by either humans or machines (or both!)</a:t>
            </a:r>
          </a:p>
          <a:p>
            <a:r>
              <a:rPr lang="en-US" dirty="0"/>
              <a:t>Contain metadata information</a:t>
            </a:r>
          </a:p>
          <a:p>
            <a:r>
              <a:rPr lang="en-US" dirty="0"/>
              <a:t>Special presentation on GitHub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F1037C-A54F-BE9D-A347-E43735A246C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3</a:t>
            </a:r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30F8C0-83CE-25A6-7AC7-9F9D920E5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49598" y="5932294"/>
            <a:ext cx="24129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Christiane</a:t>
            </a:r>
            <a:r>
              <a:rPr lang="en-US" sz="1200" dirty="0"/>
              <a:t> 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76391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07C22F-8426-2E31-643D-79DE306C5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Hello, my name is…</a:t>
            </a:r>
          </a:p>
        </p:txBody>
      </p:sp>
      <p:graphicFrame>
        <p:nvGraphicFramePr>
          <p:cNvPr id="8" name="Content Placeholder 7" descr="Description of the accompanying files in a repository: CITATION.cff, README.md, and CODE_OF_CONDUCT.md.&#10;&#10;CITATION.cff contains citation information visible on the GitHub repository homepage, and is in a machine readable format with controlled vocabularies.&#10;&#10;README.md is written as free text and contains description of the repository's contents.&#10;&#10;CODE_OF_CONDUCT describes guidelines of community engagement and conflict resolution.">
            <a:extLst>
              <a:ext uri="{FF2B5EF4-FFF2-40B4-BE49-F238E27FC236}">
                <a16:creationId xmlns:a16="http://schemas.microsoft.com/office/drawing/2014/main" id="{F4FB9FCC-9055-3059-6869-DC48A63FDD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552269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92D73-3EC4-5993-8A5C-7BD365C371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93621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A4EF3-FDD0-5E75-AB73-17DB0DFCD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Last Minute Preparations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1A2C9-9ED3-AB5F-E88A-699DAE41FF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Latest changes pulled from GitHub</a:t>
            </a:r>
          </a:p>
          <a:p>
            <a:r>
              <a:rPr lang="en-US" dirty="0"/>
              <a:t>The Obsidian workspace is ready</a:t>
            </a:r>
          </a:p>
          <a:p>
            <a:r>
              <a:rPr lang="en-US" dirty="0"/>
              <a:t>Templates for all three files (</a:t>
            </a:r>
            <a:r>
              <a:rPr lang="en-US" dirty="0" err="1"/>
              <a:t>CITATION.cff</a:t>
            </a:r>
            <a:r>
              <a:rPr lang="en-US" dirty="0"/>
              <a:t>, README.md, CODE_OF_CONDUCT.md) already present in the repository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94173C-1529-D220-D88E-BED5A1FBD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9" r="15295" b="-2"/>
          <a:stretch/>
        </p:blipFill>
        <p:spPr>
          <a:xfrm>
            <a:off x="6172200" y="1623919"/>
            <a:ext cx="5181600" cy="4351338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0F550D-6224-8FBF-69D6-932DE69E8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096000" y="6010493"/>
            <a:ext cx="5251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e_stamm </a:t>
            </a:r>
            <a:r>
              <a:rPr lang="en-US" sz="1200" dirty="0"/>
              <a:t>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A30D46-6F9B-1B05-5BCF-227B4F43C8D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3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0905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25588C-A287-B4F1-D52E-3FE1079E6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CITATION.cff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6AE9D76-D513-AF8D-F828-7491B02BB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Prompt for opening in an external editor</a:t>
            </a:r>
          </a:p>
          <a:p>
            <a:r>
              <a:rPr lang="en-US" dirty="0"/>
              <a:t>YAML format </a:t>
            </a:r>
          </a:p>
          <a:p>
            <a:pPr lvl="1"/>
            <a:r>
              <a:rPr lang="en-US" dirty="0"/>
              <a:t>Consistent indentation is of utmost importance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D00F9-EA7B-964B-5966-F87BA97035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1028" name="Picture 4" descr="CITATION.cff file example, showcasing wrong and correct indentation levels.">
            <a:extLst>
              <a:ext uri="{FF2B5EF4-FFF2-40B4-BE49-F238E27FC236}">
                <a16:creationId xmlns:a16="http://schemas.microsoft.com/office/drawing/2014/main" id="{AC335097-363C-021B-F378-AA95E4BC7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809" y="3429000"/>
            <a:ext cx="9157252" cy="2649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557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AACEC-561C-D5A3-D3D9-35B0A04A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CITATION.cff</a:t>
            </a:r>
            <a:r>
              <a:rPr lang="en-US" dirty="0"/>
              <a:t> – Fields </a:t>
            </a:r>
          </a:p>
        </p:txBody>
      </p:sp>
      <p:graphicFrame>
        <p:nvGraphicFramePr>
          <p:cNvPr id="5" name="Content Placeholder 4" descr="authors - list of authors&#10;title - title of the training&#10;abstract - short abstract describing the learning materials&#10;license - license under which the material is made available&#10;license-url - a URL pointing to the license set in the License field&#10;keywords - a list of keywords describing the training&#10;repository - URL to the GitHub repository hosting the materials">
            <a:extLst>
              <a:ext uri="{FF2B5EF4-FFF2-40B4-BE49-F238E27FC236}">
                <a16:creationId xmlns:a16="http://schemas.microsoft.com/office/drawing/2014/main" id="{1C813971-4184-B85E-8045-72895E4BC4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48600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9E23FA-BE56-39A4-1BA4-48D59E8C42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8989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9F3D-513F-B759-F83F-05C866C64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CITATION.cff</a:t>
            </a:r>
            <a:r>
              <a:rPr lang="en-US" dirty="0"/>
              <a:t> – Checking Validity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FAB2A-CA48-0754-5A0D-D568942B0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fields in the </a:t>
            </a:r>
            <a:r>
              <a:rPr lang="en-US" dirty="0" err="1"/>
              <a:t>CITATION.cff</a:t>
            </a:r>
            <a:r>
              <a:rPr lang="en-US" dirty="0"/>
              <a:t> should not be edited manually</a:t>
            </a:r>
          </a:p>
          <a:p>
            <a:pPr lvl="1"/>
            <a:r>
              <a:rPr lang="en-US" dirty="0"/>
              <a:t>Handled by the automatic publishing workflow</a:t>
            </a:r>
          </a:p>
          <a:p>
            <a:pPr lvl="1"/>
            <a:r>
              <a:rPr lang="en-US" dirty="0"/>
              <a:t>More details in the next presentation</a:t>
            </a:r>
          </a:p>
          <a:p>
            <a:r>
              <a:rPr lang="en-US" dirty="0"/>
              <a:t>Tool to verify the controlled vocabularies and overall syntax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2"/>
              </a:rPr>
              <a:t>https://citation-file-format.github.io/cff-initializer-javascript/#/update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8CC32A-9976-321D-AABD-9B5C7D7F32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8753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</TotalTime>
  <Words>637</Words>
  <Application>Microsoft Office PowerPoint</Application>
  <DocSecurity>0</DocSecurity>
  <PresentationFormat>Widescreen</PresentationFormat>
  <Paragraphs>98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Consolas</vt:lpstr>
      <vt:lpstr>Arial</vt:lpstr>
      <vt:lpstr>Calibri</vt:lpstr>
      <vt:lpstr>Quicksand</vt:lpstr>
      <vt:lpstr>Quicksand SemiBold</vt:lpstr>
      <vt:lpstr>Tema di Office</vt:lpstr>
      <vt:lpstr>Publishing Preparations</vt:lpstr>
      <vt:lpstr>Learning Objectives</vt:lpstr>
      <vt:lpstr>Agenda</vt:lpstr>
      <vt:lpstr>Accompanying Files in a Nutshell</vt:lpstr>
      <vt:lpstr>Hello, my name is…</vt:lpstr>
      <vt:lpstr>Last Minute Preparations</vt:lpstr>
      <vt:lpstr>CITATION.cff</vt:lpstr>
      <vt:lpstr>CITATION.cff – Fields </vt:lpstr>
      <vt:lpstr>CITATION.cff – Checking Validity</vt:lpstr>
      <vt:lpstr>CITATION.cff – Validation Example</vt:lpstr>
      <vt:lpstr>README.md</vt:lpstr>
      <vt:lpstr>CODE_OF_CONDUCT.md</vt:lpstr>
      <vt:lpstr>Committing Changes</vt:lpstr>
      <vt:lpstr>Publishing Preparation in Practice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Vojdan Kjorveziroski</cp:lastModifiedBy>
  <cp:revision>24</cp:revision>
  <dcterms:created xsi:type="dcterms:W3CDTF">2022-09-22T13:19:16Z</dcterms:created>
  <dcterms:modified xsi:type="dcterms:W3CDTF">2023-08-19T09:25:48Z</dcterms:modified>
  <cp:category/>
  <dc:identifier/>
  <cp:contentStatus/>
  <dc:language/>
  <cp:version/>
</cp:coreProperties>
</file>